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8" r:id="rId3"/>
    <p:sldId id="267" r:id="rId4"/>
    <p:sldId id="268" r:id="rId5"/>
    <p:sldId id="269" r:id="rId6"/>
    <p:sldId id="270" r:id="rId7"/>
    <p:sldId id="259" r:id="rId8"/>
    <p:sldId id="266" r:id="rId9"/>
  </p:sldIdLst>
  <p:sldSz cx="18288000" cy="10287000"/>
  <p:notesSz cx="6858000" cy="9144000"/>
  <p:embeddedFontLst>
    <p:embeddedFont>
      <p:font typeface="Public Sans" panose="020B0604020202020204" charset="-18"/>
      <p:regular r:id="rId10"/>
    </p:embeddedFont>
    <p:embeddedFont>
      <p:font typeface="Public Sans Bold" panose="020B0604020202020204" charset="-18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60AFE8-2CA3-42D7-8C57-5FBF7E5FD635}" v="3" dt="2024-09-24T10:55:28.5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40" d="100"/>
          <a:sy n="40" d="100"/>
        </p:scale>
        <p:origin x="903" y="3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dislav Marek" userId="dd258fc7-369b-4a77-aa1a-1f8f175adfa6" providerId="ADAL" clId="{0560AFE8-2CA3-42D7-8C57-5FBF7E5FD635}"/>
    <pc:docChg chg="undo custSel addSld delSld modSld">
      <pc:chgData name="Ladislav Marek" userId="dd258fc7-369b-4a77-aa1a-1f8f175adfa6" providerId="ADAL" clId="{0560AFE8-2CA3-42D7-8C57-5FBF7E5FD635}" dt="2024-09-30T09:10:48.702" v="2435" actId="20577"/>
      <pc:docMkLst>
        <pc:docMk/>
      </pc:docMkLst>
      <pc:sldChg chg="del">
        <pc:chgData name="Ladislav Marek" userId="dd258fc7-369b-4a77-aa1a-1f8f175adfa6" providerId="ADAL" clId="{0560AFE8-2CA3-42D7-8C57-5FBF7E5FD635}" dt="2024-09-24T12:52:54.751" v="1987" actId="47"/>
        <pc:sldMkLst>
          <pc:docMk/>
          <pc:sldMk cId="0" sldId="257"/>
        </pc:sldMkLst>
      </pc:sldChg>
      <pc:sldChg chg="addSp delSp modSp mod">
        <pc:chgData name="Ladislav Marek" userId="dd258fc7-369b-4a77-aa1a-1f8f175adfa6" providerId="ADAL" clId="{0560AFE8-2CA3-42D7-8C57-5FBF7E5FD635}" dt="2024-09-30T09:06:16.033" v="2420" actId="20577"/>
        <pc:sldMkLst>
          <pc:docMk/>
          <pc:sldMk cId="0" sldId="258"/>
        </pc:sldMkLst>
        <pc:spChg chg="mod">
          <ac:chgData name="Ladislav Marek" userId="dd258fc7-369b-4a77-aa1a-1f8f175adfa6" providerId="ADAL" clId="{0560AFE8-2CA3-42D7-8C57-5FBF7E5FD635}" dt="2024-09-24T12:51:33.295" v="1834" actId="14100"/>
          <ac:spMkLst>
            <pc:docMk/>
            <pc:sldMk cId="0" sldId="258"/>
            <ac:spMk id="6" creationId="{00000000-0000-0000-0000-000000000000}"/>
          </ac:spMkLst>
        </pc:spChg>
        <pc:spChg chg="mod">
          <ac:chgData name="Ladislav Marek" userId="dd258fc7-369b-4a77-aa1a-1f8f175adfa6" providerId="ADAL" clId="{0560AFE8-2CA3-42D7-8C57-5FBF7E5FD635}" dt="2024-09-30T09:06:16.033" v="2420" actId="20577"/>
          <ac:spMkLst>
            <pc:docMk/>
            <pc:sldMk cId="0" sldId="258"/>
            <ac:spMk id="10" creationId="{00000000-0000-0000-0000-000000000000}"/>
          </ac:spMkLst>
        </pc:spChg>
        <pc:spChg chg="del mod">
          <ac:chgData name="Ladislav Marek" userId="dd258fc7-369b-4a77-aa1a-1f8f175adfa6" providerId="ADAL" clId="{0560AFE8-2CA3-42D7-8C57-5FBF7E5FD635}" dt="2024-09-24T12:51:38.222" v="1835" actId="478"/>
          <ac:spMkLst>
            <pc:docMk/>
            <pc:sldMk cId="0" sldId="258"/>
            <ac:spMk id="11" creationId="{00000000-0000-0000-0000-000000000000}"/>
          </ac:spMkLst>
        </pc:spChg>
        <pc:spChg chg="del mod">
          <ac:chgData name="Ladislav Marek" userId="dd258fc7-369b-4a77-aa1a-1f8f175adfa6" providerId="ADAL" clId="{0560AFE8-2CA3-42D7-8C57-5FBF7E5FD635}" dt="2024-09-24T12:51:40.186" v="1836" actId="478"/>
          <ac:spMkLst>
            <pc:docMk/>
            <pc:sldMk cId="0" sldId="258"/>
            <ac:spMk id="12" creationId="{00000000-0000-0000-0000-000000000000}"/>
          </ac:spMkLst>
        </pc:spChg>
        <pc:spChg chg="del mod">
          <ac:chgData name="Ladislav Marek" userId="dd258fc7-369b-4a77-aa1a-1f8f175adfa6" providerId="ADAL" clId="{0560AFE8-2CA3-42D7-8C57-5FBF7E5FD635}" dt="2024-09-24T08:05:55.617" v="24" actId="478"/>
          <ac:spMkLst>
            <pc:docMk/>
            <pc:sldMk cId="0" sldId="258"/>
            <ac:spMk id="16" creationId="{00000000-0000-0000-0000-000000000000}"/>
          </ac:spMkLst>
        </pc:spChg>
        <pc:spChg chg="del mod">
          <ac:chgData name="Ladislav Marek" userId="dd258fc7-369b-4a77-aa1a-1f8f175adfa6" providerId="ADAL" clId="{0560AFE8-2CA3-42D7-8C57-5FBF7E5FD635}" dt="2024-09-24T08:06:01.690" v="25" actId="478"/>
          <ac:spMkLst>
            <pc:docMk/>
            <pc:sldMk cId="0" sldId="258"/>
            <ac:spMk id="17" creationId="{00000000-0000-0000-0000-000000000000}"/>
          </ac:spMkLst>
        </pc:spChg>
        <pc:spChg chg="del">
          <ac:chgData name="Ladislav Marek" userId="dd258fc7-369b-4a77-aa1a-1f8f175adfa6" providerId="ADAL" clId="{0560AFE8-2CA3-42D7-8C57-5FBF7E5FD635}" dt="2024-09-24T08:06:54.430" v="38" actId="478"/>
          <ac:spMkLst>
            <pc:docMk/>
            <pc:sldMk cId="0" sldId="258"/>
            <ac:spMk id="18" creationId="{00000000-0000-0000-0000-000000000000}"/>
          </ac:spMkLst>
        </pc:spChg>
        <pc:spChg chg="del">
          <ac:chgData name="Ladislav Marek" userId="dd258fc7-369b-4a77-aa1a-1f8f175adfa6" providerId="ADAL" clId="{0560AFE8-2CA3-42D7-8C57-5FBF7E5FD635}" dt="2024-09-24T08:06:07.394" v="27" actId="478"/>
          <ac:spMkLst>
            <pc:docMk/>
            <pc:sldMk cId="0" sldId="258"/>
            <ac:spMk id="22" creationId="{00000000-0000-0000-0000-000000000000}"/>
          </ac:spMkLst>
        </pc:spChg>
        <pc:spChg chg="del">
          <ac:chgData name="Ladislav Marek" userId="dd258fc7-369b-4a77-aa1a-1f8f175adfa6" providerId="ADAL" clId="{0560AFE8-2CA3-42D7-8C57-5FBF7E5FD635}" dt="2024-09-24T08:06:10.241" v="28" actId="478"/>
          <ac:spMkLst>
            <pc:docMk/>
            <pc:sldMk cId="0" sldId="258"/>
            <ac:spMk id="23" creationId="{00000000-0000-0000-0000-000000000000}"/>
          </ac:spMkLst>
        </pc:spChg>
        <pc:spChg chg="del">
          <ac:chgData name="Ladislav Marek" userId="dd258fc7-369b-4a77-aa1a-1f8f175adfa6" providerId="ADAL" clId="{0560AFE8-2CA3-42D7-8C57-5FBF7E5FD635}" dt="2024-09-24T08:06:17.483" v="31" actId="478"/>
          <ac:spMkLst>
            <pc:docMk/>
            <pc:sldMk cId="0" sldId="258"/>
            <ac:spMk id="24" creationId="{00000000-0000-0000-0000-000000000000}"/>
          </ac:spMkLst>
        </pc:spChg>
        <pc:spChg chg="del mod">
          <ac:chgData name="Ladislav Marek" userId="dd258fc7-369b-4a77-aa1a-1f8f175adfa6" providerId="ADAL" clId="{0560AFE8-2CA3-42D7-8C57-5FBF7E5FD635}" dt="2024-09-24T08:06:24.273" v="34" actId="478"/>
          <ac:spMkLst>
            <pc:docMk/>
            <pc:sldMk cId="0" sldId="258"/>
            <ac:spMk id="28" creationId="{00000000-0000-0000-0000-000000000000}"/>
          </ac:spMkLst>
        </pc:spChg>
        <pc:spChg chg="del">
          <ac:chgData name="Ladislav Marek" userId="dd258fc7-369b-4a77-aa1a-1f8f175adfa6" providerId="ADAL" clId="{0560AFE8-2CA3-42D7-8C57-5FBF7E5FD635}" dt="2024-09-24T08:06:27.624" v="35" actId="478"/>
          <ac:spMkLst>
            <pc:docMk/>
            <pc:sldMk cId="0" sldId="258"/>
            <ac:spMk id="29" creationId="{00000000-0000-0000-0000-000000000000}"/>
          </ac:spMkLst>
        </pc:spChg>
        <pc:spChg chg="del">
          <ac:chgData name="Ladislav Marek" userId="dd258fc7-369b-4a77-aa1a-1f8f175adfa6" providerId="ADAL" clId="{0560AFE8-2CA3-42D7-8C57-5FBF7E5FD635}" dt="2024-09-24T08:06:34.967" v="36" actId="478"/>
          <ac:spMkLst>
            <pc:docMk/>
            <pc:sldMk cId="0" sldId="258"/>
            <ac:spMk id="30" creationId="{00000000-0000-0000-0000-000000000000}"/>
          </ac:spMkLst>
        </pc:spChg>
        <pc:grpChg chg="add del">
          <ac:chgData name="Ladislav Marek" userId="dd258fc7-369b-4a77-aa1a-1f8f175adfa6" providerId="ADAL" clId="{0560AFE8-2CA3-42D7-8C57-5FBF7E5FD635}" dt="2024-09-24T08:06:14.394" v="30" actId="478"/>
          <ac:grpSpMkLst>
            <pc:docMk/>
            <pc:sldMk cId="0" sldId="258"/>
            <ac:grpSpMk id="2" creationId="{00000000-0000-0000-0000-000000000000}"/>
          </ac:grpSpMkLst>
        </pc:grpChg>
        <pc:grpChg chg="del mod">
          <ac:chgData name="Ladislav Marek" userId="dd258fc7-369b-4a77-aa1a-1f8f175adfa6" providerId="ADAL" clId="{0560AFE8-2CA3-42D7-8C57-5FBF7E5FD635}" dt="2024-09-24T12:48:41.476" v="1755" actId="478"/>
          <ac:grpSpMkLst>
            <pc:docMk/>
            <pc:sldMk cId="0" sldId="258"/>
            <ac:grpSpMk id="7" creationId="{00000000-0000-0000-0000-000000000000}"/>
          </ac:grpSpMkLst>
        </pc:grpChg>
        <pc:grpChg chg="del">
          <ac:chgData name="Ladislav Marek" userId="dd258fc7-369b-4a77-aa1a-1f8f175adfa6" providerId="ADAL" clId="{0560AFE8-2CA3-42D7-8C57-5FBF7E5FD635}" dt="2024-09-24T08:04:23.788" v="17" actId="478"/>
          <ac:grpSpMkLst>
            <pc:docMk/>
            <pc:sldMk cId="0" sldId="258"/>
            <ac:grpSpMk id="13" creationId="{00000000-0000-0000-0000-000000000000}"/>
          </ac:grpSpMkLst>
        </pc:grpChg>
        <pc:grpChg chg="del">
          <ac:chgData name="Ladislav Marek" userId="dd258fc7-369b-4a77-aa1a-1f8f175adfa6" providerId="ADAL" clId="{0560AFE8-2CA3-42D7-8C57-5FBF7E5FD635}" dt="2024-09-24T08:06:04.777" v="26" actId="478"/>
          <ac:grpSpMkLst>
            <pc:docMk/>
            <pc:sldMk cId="0" sldId="258"/>
            <ac:grpSpMk id="19" creationId="{00000000-0000-0000-0000-000000000000}"/>
          </ac:grpSpMkLst>
        </pc:grpChg>
        <pc:grpChg chg="del">
          <ac:chgData name="Ladislav Marek" userId="dd258fc7-369b-4a77-aa1a-1f8f175adfa6" providerId="ADAL" clId="{0560AFE8-2CA3-42D7-8C57-5FBF7E5FD635}" dt="2024-09-24T08:06:19.608" v="32" actId="478"/>
          <ac:grpSpMkLst>
            <pc:docMk/>
            <pc:sldMk cId="0" sldId="258"/>
            <ac:grpSpMk id="25" creationId="{00000000-0000-0000-0000-000000000000}"/>
          </ac:grpSpMkLst>
        </pc:grpChg>
      </pc:sldChg>
      <pc:sldChg chg="addSp delSp modSp mod">
        <pc:chgData name="Ladislav Marek" userId="dd258fc7-369b-4a77-aa1a-1f8f175adfa6" providerId="ADAL" clId="{0560AFE8-2CA3-42D7-8C57-5FBF7E5FD635}" dt="2024-09-30T09:10:48.702" v="2435" actId="20577"/>
        <pc:sldMkLst>
          <pc:docMk/>
          <pc:sldMk cId="0" sldId="259"/>
        </pc:sldMkLst>
        <pc:spChg chg="mod">
          <ac:chgData name="Ladislav Marek" userId="dd258fc7-369b-4a77-aa1a-1f8f175adfa6" providerId="ADAL" clId="{0560AFE8-2CA3-42D7-8C57-5FBF7E5FD635}" dt="2024-09-24T12:56:38.387" v="2095" actId="1076"/>
          <ac:spMkLst>
            <pc:docMk/>
            <pc:sldMk cId="0" sldId="259"/>
            <ac:spMk id="6" creationId="{00000000-0000-0000-0000-000000000000}"/>
          </ac:spMkLst>
        </pc:spChg>
        <pc:spChg chg="del">
          <ac:chgData name="Ladislav Marek" userId="dd258fc7-369b-4a77-aa1a-1f8f175adfa6" providerId="ADAL" clId="{0560AFE8-2CA3-42D7-8C57-5FBF7E5FD635}" dt="2024-09-24T12:55:27.170" v="2078" actId="478"/>
          <ac:spMkLst>
            <pc:docMk/>
            <pc:sldMk cId="0" sldId="259"/>
            <ac:spMk id="10" creationId="{00000000-0000-0000-0000-000000000000}"/>
          </ac:spMkLst>
        </pc:spChg>
        <pc:spChg chg="del mod">
          <ac:chgData name="Ladislav Marek" userId="dd258fc7-369b-4a77-aa1a-1f8f175adfa6" providerId="ADAL" clId="{0560AFE8-2CA3-42D7-8C57-5FBF7E5FD635}" dt="2024-09-24T10:53:50.806" v="1322"/>
          <ac:spMkLst>
            <pc:docMk/>
            <pc:sldMk cId="0" sldId="259"/>
            <ac:spMk id="11" creationId="{00000000-0000-0000-0000-000000000000}"/>
          </ac:spMkLst>
        </pc:spChg>
        <pc:spChg chg="mod">
          <ac:chgData name="Ladislav Marek" userId="dd258fc7-369b-4a77-aa1a-1f8f175adfa6" providerId="ADAL" clId="{0560AFE8-2CA3-42D7-8C57-5FBF7E5FD635}" dt="2024-09-30T09:10:36.669" v="2431" actId="20577"/>
          <ac:spMkLst>
            <pc:docMk/>
            <pc:sldMk cId="0" sldId="259"/>
            <ac:spMk id="12" creationId="{00000000-0000-0000-0000-000000000000}"/>
          </ac:spMkLst>
        </pc:spChg>
        <pc:spChg chg="del">
          <ac:chgData name="Ladislav Marek" userId="dd258fc7-369b-4a77-aa1a-1f8f175adfa6" providerId="ADAL" clId="{0560AFE8-2CA3-42D7-8C57-5FBF7E5FD635}" dt="2024-09-24T12:55:31.107" v="2079" actId="478"/>
          <ac:spMkLst>
            <pc:docMk/>
            <pc:sldMk cId="0" sldId="259"/>
            <ac:spMk id="16" creationId="{00000000-0000-0000-0000-000000000000}"/>
          </ac:spMkLst>
        </pc:spChg>
        <pc:spChg chg="del">
          <ac:chgData name="Ladislav Marek" userId="dd258fc7-369b-4a77-aa1a-1f8f175adfa6" providerId="ADAL" clId="{0560AFE8-2CA3-42D7-8C57-5FBF7E5FD635}" dt="2024-09-24T10:53:50.784" v="1320" actId="478"/>
          <ac:spMkLst>
            <pc:docMk/>
            <pc:sldMk cId="0" sldId="259"/>
            <ac:spMk id="17" creationId="{00000000-0000-0000-0000-000000000000}"/>
          </ac:spMkLst>
        </pc:spChg>
        <pc:spChg chg="del">
          <ac:chgData name="Ladislav Marek" userId="dd258fc7-369b-4a77-aa1a-1f8f175adfa6" providerId="ADAL" clId="{0560AFE8-2CA3-42D7-8C57-5FBF7E5FD635}" dt="2024-09-24T12:55:43.797" v="2084" actId="478"/>
          <ac:spMkLst>
            <pc:docMk/>
            <pc:sldMk cId="0" sldId="259"/>
            <ac:spMk id="21" creationId="{00000000-0000-0000-0000-000000000000}"/>
          </ac:spMkLst>
        </pc:spChg>
        <pc:spChg chg="del mod">
          <ac:chgData name="Ladislav Marek" userId="dd258fc7-369b-4a77-aa1a-1f8f175adfa6" providerId="ADAL" clId="{0560AFE8-2CA3-42D7-8C57-5FBF7E5FD635}" dt="2024-09-24T12:48:10.712" v="1751"/>
          <ac:spMkLst>
            <pc:docMk/>
            <pc:sldMk cId="0" sldId="259"/>
            <ac:spMk id="22" creationId="{00000000-0000-0000-0000-000000000000}"/>
          </ac:spMkLst>
        </pc:spChg>
        <pc:spChg chg="del">
          <ac:chgData name="Ladislav Marek" userId="dd258fc7-369b-4a77-aa1a-1f8f175adfa6" providerId="ADAL" clId="{0560AFE8-2CA3-42D7-8C57-5FBF7E5FD635}" dt="2024-09-24T12:55:38.302" v="2082" actId="478"/>
          <ac:spMkLst>
            <pc:docMk/>
            <pc:sldMk cId="0" sldId="259"/>
            <ac:spMk id="26" creationId="{00000000-0000-0000-0000-000000000000}"/>
          </ac:spMkLst>
        </pc:spChg>
        <pc:spChg chg="del mod">
          <ac:chgData name="Ladislav Marek" userId="dd258fc7-369b-4a77-aa1a-1f8f175adfa6" providerId="ADAL" clId="{0560AFE8-2CA3-42D7-8C57-5FBF7E5FD635}" dt="2024-09-24T12:48:10.712" v="1753"/>
          <ac:spMkLst>
            <pc:docMk/>
            <pc:sldMk cId="0" sldId="259"/>
            <ac:spMk id="27" creationId="{00000000-0000-0000-0000-000000000000}"/>
          </ac:spMkLst>
        </pc:spChg>
        <pc:spChg chg="del">
          <ac:chgData name="Ladislav Marek" userId="dd258fc7-369b-4a77-aa1a-1f8f175adfa6" providerId="ADAL" clId="{0560AFE8-2CA3-42D7-8C57-5FBF7E5FD635}" dt="2024-09-24T10:53:55.171" v="1323" actId="478"/>
          <ac:spMkLst>
            <pc:docMk/>
            <pc:sldMk cId="0" sldId="259"/>
            <ac:spMk id="28" creationId="{00000000-0000-0000-0000-000000000000}"/>
          </ac:spMkLst>
        </pc:spChg>
        <pc:spChg chg="del">
          <ac:chgData name="Ladislav Marek" userId="dd258fc7-369b-4a77-aa1a-1f8f175adfa6" providerId="ADAL" clId="{0560AFE8-2CA3-42D7-8C57-5FBF7E5FD635}" dt="2024-09-24T10:55:12.489" v="1425" actId="478"/>
          <ac:spMkLst>
            <pc:docMk/>
            <pc:sldMk cId="0" sldId="259"/>
            <ac:spMk id="29" creationId="{00000000-0000-0000-0000-000000000000}"/>
          </ac:spMkLst>
        </pc:spChg>
        <pc:spChg chg="del">
          <ac:chgData name="Ladislav Marek" userId="dd258fc7-369b-4a77-aa1a-1f8f175adfa6" providerId="ADAL" clId="{0560AFE8-2CA3-42D7-8C57-5FBF7E5FD635}" dt="2024-09-24T10:55:20.209" v="1428" actId="478"/>
          <ac:spMkLst>
            <pc:docMk/>
            <pc:sldMk cId="0" sldId="259"/>
            <ac:spMk id="30" creationId="{00000000-0000-0000-0000-000000000000}"/>
          </ac:spMkLst>
        </pc:spChg>
        <pc:spChg chg="add mod">
          <ac:chgData name="Ladislav Marek" userId="dd258fc7-369b-4a77-aa1a-1f8f175adfa6" providerId="ADAL" clId="{0560AFE8-2CA3-42D7-8C57-5FBF7E5FD635}" dt="2024-09-30T09:10:40.335" v="2433" actId="20577"/>
          <ac:spMkLst>
            <pc:docMk/>
            <pc:sldMk cId="0" sldId="259"/>
            <ac:spMk id="32" creationId="{F0629309-854D-B013-C4FC-2568C4A06632}"/>
          </ac:spMkLst>
        </pc:spChg>
        <pc:spChg chg="add mod">
          <ac:chgData name="Ladislav Marek" userId="dd258fc7-369b-4a77-aa1a-1f8f175adfa6" providerId="ADAL" clId="{0560AFE8-2CA3-42D7-8C57-5FBF7E5FD635}" dt="2024-09-30T09:10:44.723" v="2434" actId="20577"/>
          <ac:spMkLst>
            <pc:docMk/>
            <pc:sldMk cId="0" sldId="259"/>
            <ac:spMk id="33" creationId="{8D3E5140-EB3D-1E2A-0B92-88BB20BFF320}"/>
          </ac:spMkLst>
        </pc:spChg>
        <pc:spChg chg="add mod">
          <ac:chgData name="Ladislav Marek" userId="dd258fc7-369b-4a77-aa1a-1f8f175adfa6" providerId="ADAL" clId="{0560AFE8-2CA3-42D7-8C57-5FBF7E5FD635}" dt="2024-09-30T09:10:48.702" v="2435" actId="20577"/>
          <ac:spMkLst>
            <pc:docMk/>
            <pc:sldMk cId="0" sldId="259"/>
            <ac:spMk id="34" creationId="{EDA3A530-DACB-9C13-6A41-82EB0BCCF1C9}"/>
          </ac:spMkLst>
        </pc:spChg>
        <pc:grpChg chg="add del mod">
          <ac:chgData name="Ladislav Marek" userId="dd258fc7-369b-4a77-aa1a-1f8f175adfa6" providerId="ADAL" clId="{0560AFE8-2CA3-42D7-8C57-5FBF7E5FD635}" dt="2024-09-24T12:56:48.821" v="2098" actId="1076"/>
          <ac:grpSpMkLst>
            <pc:docMk/>
            <pc:sldMk cId="0" sldId="259"/>
            <ac:grpSpMk id="2" creationId="{00000000-0000-0000-0000-000000000000}"/>
          </ac:grpSpMkLst>
        </pc:grpChg>
        <pc:grpChg chg="del mod">
          <ac:chgData name="Ladislav Marek" userId="dd258fc7-369b-4a77-aa1a-1f8f175adfa6" providerId="ADAL" clId="{0560AFE8-2CA3-42D7-8C57-5FBF7E5FD635}" dt="2024-09-24T12:55:23.694" v="2077" actId="478"/>
          <ac:grpSpMkLst>
            <pc:docMk/>
            <pc:sldMk cId="0" sldId="259"/>
            <ac:grpSpMk id="7" creationId="{00000000-0000-0000-0000-000000000000}"/>
          </ac:grpSpMkLst>
        </pc:grpChg>
        <pc:grpChg chg="del mod">
          <ac:chgData name="Ladislav Marek" userId="dd258fc7-369b-4a77-aa1a-1f8f175adfa6" providerId="ADAL" clId="{0560AFE8-2CA3-42D7-8C57-5FBF7E5FD635}" dt="2024-09-24T12:55:32.176" v="2080" actId="478"/>
          <ac:grpSpMkLst>
            <pc:docMk/>
            <pc:sldMk cId="0" sldId="259"/>
            <ac:grpSpMk id="13" creationId="{00000000-0000-0000-0000-000000000000}"/>
          </ac:grpSpMkLst>
        </pc:grpChg>
        <pc:grpChg chg="del mod">
          <ac:chgData name="Ladislav Marek" userId="dd258fc7-369b-4a77-aa1a-1f8f175adfa6" providerId="ADAL" clId="{0560AFE8-2CA3-42D7-8C57-5FBF7E5FD635}" dt="2024-09-24T12:55:34.712" v="2081" actId="478"/>
          <ac:grpSpMkLst>
            <pc:docMk/>
            <pc:sldMk cId="0" sldId="259"/>
            <ac:grpSpMk id="18" creationId="{00000000-0000-0000-0000-000000000000}"/>
          </ac:grpSpMkLst>
        </pc:grpChg>
        <pc:grpChg chg="del mod">
          <ac:chgData name="Ladislav Marek" userId="dd258fc7-369b-4a77-aa1a-1f8f175adfa6" providerId="ADAL" clId="{0560AFE8-2CA3-42D7-8C57-5FBF7E5FD635}" dt="2024-09-24T12:55:39.483" v="2083" actId="478"/>
          <ac:grpSpMkLst>
            <pc:docMk/>
            <pc:sldMk cId="0" sldId="259"/>
            <ac:grpSpMk id="23" creationId="{00000000-0000-0000-0000-000000000000}"/>
          </ac:grpSpMkLst>
        </pc:grpChg>
      </pc:sldChg>
      <pc:sldChg chg="del">
        <pc:chgData name="Ladislav Marek" userId="dd258fc7-369b-4a77-aa1a-1f8f175adfa6" providerId="ADAL" clId="{0560AFE8-2CA3-42D7-8C57-5FBF7E5FD635}" dt="2024-09-24T12:48:22.707" v="1754" actId="47"/>
        <pc:sldMkLst>
          <pc:docMk/>
          <pc:sldMk cId="0" sldId="260"/>
        </pc:sldMkLst>
      </pc:sldChg>
      <pc:sldChg chg="del">
        <pc:chgData name="Ladislav Marek" userId="dd258fc7-369b-4a77-aa1a-1f8f175adfa6" providerId="ADAL" clId="{0560AFE8-2CA3-42D7-8C57-5FBF7E5FD635}" dt="2024-09-24T12:54:59.934" v="2075" actId="47"/>
        <pc:sldMkLst>
          <pc:docMk/>
          <pc:sldMk cId="0" sldId="261"/>
        </pc:sldMkLst>
      </pc:sldChg>
      <pc:sldChg chg="del">
        <pc:chgData name="Ladislav Marek" userId="dd258fc7-369b-4a77-aa1a-1f8f175adfa6" providerId="ADAL" clId="{0560AFE8-2CA3-42D7-8C57-5FBF7E5FD635}" dt="2024-09-24T12:54:57.514" v="2074" actId="47"/>
        <pc:sldMkLst>
          <pc:docMk/>
          <pc:sldMk cId="0" sldId="262"/>
        </pc:sldMkLst>
      </pc:sldChg>
      <pc:sldChg chg="del">
        <pc:chgData name="Ladislav Marek" userId="dd258fc7-369b-4a77-aa1a-1f8f175adfa6" providerId="ADAL" clId="{0560AFE8-2CA3-42D7-8C57-5FBF7E5FD635}" dt="2024-09-24T10:52:14.381" v="1253" actId="47"/>
        <pc:sldMkLst>
          <pc:docMk/>
          <pc:sldMk cId="0" sldId="263"/>
        </pc:sldMkLst>
      </pc:sldChg>
      <pc:sldChg chg="del">
        <pc:chgData name="Ladislav Marek" userId="dd258fc7-369b-4a77-aa1a-1f8f175adfa6" providerId="ADAL" clId="{0560AFE8-2CA3-42D7-8C57-5FBF7E5FD635}" dt="2024-09-24T10:52:09.899" v="1252" actId="47"/>
        <pc:sldMkLst>
          <pc:docMk/>
          <pc:sldMk cId="0" sldId="264"/>
        </pc:sldMkLst>
      </pc:sldChg>
      <pc:sldChg chg="del">
        <pc:chgData name="Ladislav Marek" userId="dd258fc7-369b-4a77-aa1a-1f8f175adfa6" providerId="ADAL" clId="{0560AFE8-2CA3-42D7-8C57-5FBF7E5FD635}" dt="2024-09-24T10:52:08.143" v="1251" actId="47"/>
        <pc:sldMkLst>
          <pc:docMk/>
          <pc:sldMk cId="0" sldId="265"/>
        </pc:sldMkLst>
      </pc:sldChg>
      <pc:sldChg chg="modSp mod">
        <pc:chgData name="Ladislav Marek" userId="dd258fc7-369b-4a77-aa1a-1f8f175adfa6" providerId="ADAL" clId="{0560AFE8-2CA3-42D7-8C57-5FBF7E5FD635}" dt="2024-09-30T09:10:16.910" v="2429" actId="20577"/>
        <pc:sldMkLst>
          <pc:docMk/>
          <pc:sldMk cId="0" sldId="266"/>
        </pc:sldMkLst>
        <pc:spChg chg="mod">
          <ac:chgData name="Ladislav Marek" userId="dd258fc7-369b-4a77-aa1a-1f8f175adfa6" providerId="ADAL" clId="{0560AFE8-2CA3-42D7-8C57-5FBF7E5FD635}" dt="2024-09-24T07:55:54.168" v="16" actId="20577"/>
          <ac:spMkLst>
            <pc:docMk/>
            <pc:sldMk cId="0" sldId="266"/>
            <ac:spMk id="14" creationId="{00000000-0000-0000-0000-000000000000}"/>
          </ac:spMkLst>
        </pc:spChg>
        <pc:spChg chg="mod">
          <ac:chgData name="Ladislav Marek" userId="dd258fc7-369b-4a77-aa1a-1f8f175adfa6" providerId="ADAL" clId="{0560AFE8-2CA3-42D7-8C57-5FBF7E5FD635}" dt="2024-09-30T09:10:16.910" v="2429" actId="20577"/>
          <ac:spMkLst>
            <pc:docMk/>
            <pc:sldMk cId="0" sldId="266"/>
            <ac:spMk id="23" creationId="{00000000-0000-0000-0000-000000000000}"/>
          </ac:spMkLst>
        </pc:spChg>
      </pc:sldChg>
      <pc:sldChg chg="delSp modSp add mod">
        <pc:chgData name="Ladislav Marek" userId="dd258fc7-369b-4a77-aa1a-1f8f175adfa6" providerId="ADAL" clId="{0560AFE8-2CA3-42D7-8C57-5FBF7E5FD635}" dt="2024-09-24T13:00:54.959" v="2385" actId="20577"/>
        <pc:sldMkLst>
          <pc:docMk/>
          <pc:sldMk cId="4049349869" sldId="267"/>
        </pc:sldMkLst>
        <pc:spChg chg="mod">
          <ac:chgData name="Ladislav Marek" userId="dd258fc7-369b-4a77-aa1a-1f8f175adfa6" providerId="ADAL" clId="{0560AFE8-2CA3-42D7-8C57-5FBF7E5FD635}" dt="2024-09-24T12:52:14.746" v="1894" actId="14100"/>
          <ac:spMkLst>
            <pc:docMk/>
            <pc:sldMk cId="4049349869" sldId="267"/>
            <ac:spMk id="6" creationId="{00000000-0000-0000-0000-000000000000}"/>
          </ac:spMkLst>
        </pc:spChg>
        <pc:spChg chg="mod">
          <ac:chgData name="Ladislav Marek" userId="dd258fc7-369b-4a77-aa1a-1f8f175adfa6" providerId="ADAL" clId="{0560AFE8-2CA3-42D7-8C57-5FBF7E5FD635}" dt="2024-09-24T13:00:54.959" v="2385" actId="20577"/>
          <ac:spMkLst>
            <pc:docMk/>
            <pc:sldMk cId="4049349869" sldId="267"/>
            <ac:spMk id="10" creationId="{00000000-0000-0000-0000-000000000000}"/>
          </ac:spMkLst>
        </pc:spChg>
        <pc:spChg chg="del mod">
          <ac:chgData name="Ladislav Marek" userId="dd258fc7-369b-4a77-aa1a-1f8f175adfa6" providerId="ADAL" clId="{0560AFE8-2CA3-42D7-8C57-5FBF7E5FD635}" dt="2024-09-24T12:52:10.743" v="1893" actId="478"/>
          <ac:spMkLst>
            <pc:docMk/>
            <pc:sldMk cId="4049349869" sldId="267"/>
            <ac:spMk id="11" creationId="{00000000-0000-0000-0000-000000000000}"/>
          </ac:spMkLst>
        </pc:spChg>
        <pc:spChg chg="del mod">
          <ac:chgData name="Ladislav Marek" userId="dd258fc7-369b-4a77-aa1a-1f8f175adfa6" providerId="ADAL" clId="{0560AFE8-2CA3-42D7-8C57-5FBF7E5FD635}" dt="2024-09-24T12:52:07.554" v="1892" actId="478"/>
          <ac:spMkLst>
            <pc:docMk/>
            <pc:sldMk cId="4049349869" sldId="267"/>
            <ac:spMk id="12" creationId="{00000000-0000-0000-0000-000000000000}"/>
          </ac:spMkLst>
        </pc:spChg>
        <pc:grpChg chg="del">
          <ac:chgData name="Ladislav Marek" userId="dd258fc7-369b-4a77-aa1a-1f8f175adfa6" providerId="ADAL" clId="{0560AFE8-2CA3-42D7-8C57-5FBF7E5FD635}" dt="2024-09-24T12:49:12.411" v="1759" actId="478"/>
          <ac:grpSpMkLst>
            <pc:docMk/>
            <pc:sldMk cId="4049349869" sldId="267"/>
            <ac:grpSpMk id="7" creationId="{00000000-0000-0000-0000-000000000000}"/>
          </ac:grpSpMkLst>
        </pc:grpChg>
      </pc:sldChg>
      <pc:sldChg chg="delSp modSp add mod">
        <pc:chgData name="Ladislav Marek" userId="dd258fc7-369b-4a77-aa1a-1f8f175adfa6" providerId="ADAL" clId="{0560AFE8-2CA3-42D7-8C57-5FBF7E5FD635}" dt="2024-09-24T12:53:27.723" v="1996" actId="20577"/>
        <pc:sldMkLst>
          <pc:docMk/>
          <pc:sldMk cId="919989415" sldId="268"/>
        </pc:sldMkLst>
        <pc:spChg chg="del mod">
          <ac:chgData name="Ladislav Marek" userId="dd258fc7-369b-4a77-aa1a-1f8f175adfa6" providerId="ADAL" clId="{0560AFE8-2CA3-42D7-8C57-5FBF7E5FD635}" dt="2024-09-24T12:51:08.831" v="1794"/>
          <ac:spMkLst>
            <pc:docMk/>
            <pc:sldMk cId="919989415" sldId="268"/>
            <ac:spMk id="6" creationId="{00000000-0000-0000-0000-000000000000}"/>
          </ac:spMkLst>
        </pc:spChg>
        <pc:spChg chg="mod">
          <ac:chgData name="Ladislav Marek" userId="dd258fc7-369b-4a77-aa1a-1f8f175adfa6" providerId="ADAL" clId="{0560AFE8-2CA3-42D7-8C57-5FBF7E5FD635}" dt="2024-09-24T12:52:47.982" v="1986" actId="20577"/>
          <ac:spMkLst>
            <pc:docMk/>
            <pc:sldMk cId="919989415" sldId="268"/>
            <ac:spMk id="10" creationId="{00000000-0000-0000-0000-000000000000}"/>
          </ac:spMkLst>
        </pc:spChg>
        <pc:spChg chg="mod">
          <ac:chgData name="Ladislav Marek" userId="dd258fc7-369b-4a77-aa1a-1f8f175adfa6" providerId="ADAL" clId="{0560AFE8-2CA3-42D7-8C57-5FBF7E5FD635}" dt="2024-09-24T12:53:27.723" v="1996" actId="20577"/>
          <ac:spMkLst>
            <pc:docMk/>
            <pc:sldMk cId="919989415" sldId="268"/>
            <ac:spMk id="11" creationId="{00000000-0000-0000-0000-000000000000}"/>
          </ac:spMkLst>
        </pc:spChg>
        <pc:spChg chg="del mod">
          <ac:chgData name="Ladislav Marek" userId="dd258fc7-369b-4a77-aa1a-1f8f175adfa6" providerId="ADAL" clId="{0560AFE8-2CA3-42D7-8C57-5FBF7E5FD635}" dt="2024-09-24T12:51:08.831" v="1792" actId="478"/>
          <ac:spMkLst>
            <pc:docMk/>
            <pc:sldMk cId="919989415" sldId="268"/>
            <ac:spMk id="12" creationId="{00000000-0000-0000-0000-000000000000}"/>
          </ac:spMkLst>
        </pc:spChg>
        <pc:grpChg chg="mod">
          <ac:chgData name="Ladislav Marek" userId="dd258fc7-369b-4a77-aa1a-1f8f175adfa6" providerId="ADAL" clId="{0560AFE8-2CA3-42D7-8C57-5FBF7E5FD635}" dt="2024-09-24T12:50:10.620" v="1772" actId="1076"/>
          <ac:grpSpMkLst>
            <pc:docMk/>
            <pc:sldMk cId="919989415" sldId="268"/>
            <ac:grpSpMk id="2" creationId="{00000000-0000-0000-0000-000000000000}"/>
          </ac:grpSpMkLst>
        </pc:grpChg>
        <pc:grpChg chg="del">
          <ac:chgData name="Ladislav Marek" userId="dd258fc7-369b-4a77-aa1a-1f8f175adfa6" providerId="ADAL" clId="{0560AFE8-2CA3-42D7-8C57-5FBF7E5FD635}" dt="2024-09-24T12:49:44.369" v="1766" actId="478"/>
          <ac:grpSpMkLst>
            <pc:docMk/>
            <pc:sldMk cId="919989415" sldId="268"/>
            <ac:grpSpMk id="7" creationId="{00000000-0000-0000-0000-000000000000}"/>
          </ac:grpSpMkLst>
        </pc:grpChg>
      </pc:sldChg>
      <pc:sldChg chg="delSp modSp add mod">
        <pc:chgData name="Ladislav Marek" userId="dd258fc7-369b-4a77-aa1a-1f8f175adfa6" providerId="ADAL" clId="{0560AFE8-2CA3-42D7-8C57-5FBF7E5FD635}" dt="2024-09-24T13:01:12.129" v="2395" actId="20577"/>
        <pc:sldMkLst>
          <pc:docMk/>
          <pc:sldMk cId="1428856760" sldId="269"/>
        </pc:sldMkLst>
        <pc:spChg chg="mod">
          <ac:chgData name="Ladislav Marek" userId="dd258fc7-369b-4a77-aa1a-1f8f175adfa6" providerId="ADAL" clId="{0560AFE8-2CA3-42D7-8C57-5FBF7E5FD635}" dt="2024-09-24T12:54:08.429" v="2035" actId="14100"/>
          <ac:spMkLst>
            <pc:docMk/>
            <pc:sldMk cId="1428856760" sldId="269"/>
            <ac:spMk id="6" creationId="{00000000-0000-0000-0000-000000000000}"/>
          </ac:spMkLst>
        </pc:spChg>
        <pc:spChg chg="mod">
          <ac:chgData name="Ladislav Marek" userId="dd258fc7-369b-4a77-aa1a-1f8f175adfa6" providerId="ADAL" clId="{0560AFE8-2CA3-42D7-8C57-5FBF7E5FD635}" dt="2024-09-24T13:01:12.129" v="2395" actId="20577"/>
          <ac:spMkLst>
            <pc:docMk/>
            <pc:sldMk cId="1428856760" sldId="269"/>
            <ac:spMk id="10" creationId="{00000000-0000-0000-0000-000000000000}"/>
          </ac:spMkLst>
        </pc:spChg>
        <pc:spChg chg="del mod">
          <ac:chgData name="Ladislav Marek" userId="dd258fc7-369b-4a77-aa1a-1f8f175adfa6" providerId="ADAL" clId="{0560AFE8-2CA3-42D7-8C57-5FBF7E5FD635}" dt="2024-09-24T12:53:46.896" v="1999" actId="478"/>
          <ac:spMkLst>
            <pc:docMk/>
            <pc:sldMk cId="1428856760" sldId="269"/>
            <ac:spMk id="11" creationId="{00000000-0000-0000-0000-000000000000}"/>
          </ac:spMkLst>
        </pc:spChg>
        <pc:spChg chg="del mod">
          <ac:chgData name="Ladislav Marek" userId="dd258fc7-369b-4a77-aa1a-1f8f175adfa6" providerId="ADAL" clId="{0560AFE8-2CA3-42D7-8C57-5FBF7E5FD635}" dt="2024-09-24T12:54:14.179" v="2036" actId="478"/>
          <ac:spMkLst>
            <pc:docMk/>
            <pc:sldMk cId="1428856760" sldId="269"/>
            <ac:spMk id="12" creationId="{00000000-0000-0000-0000-000000000000}"/>
          </ac:spMkLst>
        </pc:spChg>
        <pc:grpChg chg="del">
          <ac:chgData name="Ladislav Marek" userId="dd258fc7-369b-4a77-aa1a-1f8f175adfa6" providerId="ADAL" clId="{0560AFE8-2CA3-42D7-8C57-5FBF7E5FD635}" dt="2024-09-24T12:53:35.923" v="1997" actId="478"/>
          <ac:grpSpMkLst>
            <pc:docMk/>
            <pc:sldMk cId="1428856760" sldId="269"/>
            <ac:grpSpMk id="7" creationId="{00000000-0000-0000-0000-000000000000}"/>
          </ac:grpSpMkLst>
        </pc:grpChg>
      </pc:sldChg>
      <pc:sldChg chg="delSp modSp add mod">
        <pc:chgData name="Ladislav Marek" userId="dd258fc7-369b-4a77-aa1a-1f8f175adfa6" providerId="ADAL" clId="{0560AFE8-2CA3-42D7-8C57-5FBF7E5FD635}" dt="2024-09-24T12:54:50.271" v="2073" actId="207"/>
        <pc:sldMkLst>
          <pc:docMk/>
          <pc:sldMk cId="3815208679" sldId="270"/>
        </pc:sldMkLst>
        <pc:spChg chg="mod">
          <ac:chgData name="Ladislav Marek" userId="dd258fc7-369b-4a77-aa1a-1f8f175adfa6" providerId="ADAL" clId="{0560AFE8-2CA3-42D7-8C57-5FBF7E5FD635}" dt="2024-09-24T12:54:33.598" v="2069" actId="14100"/>
          <ac:spMkLst>
            <pc:docMk/>
            <pc:sldMk cId="3815208679" sldId="270"/>
            <ac:spMk id="6" creationId="{00000000-0000-0000-0000-000000000000}"/>
          </ac:spMkLst>
        </pc:spChg>
        <pc:spChg chg="mod">
          <ac:chgData name="Ladislav Marek" userId="dd258fc7-369b-4a77-aa1a-1f8f175adfa6" providerId="ADAL" clId="{0560AFE8-2CA3-42D7-8C57-5FBF7E5FD635}" dt="2024-09-24T12:54:50.271" v="2073" actId="207"/>
          <ac:spMkLst>
            <pc:docMk/>
            <pc:sldMk cId="3815208679" sldId="270"/>
            <ac:spMk id="10" creationId="{00000000-0000-0000-0000-000000000000}"/>
          </ac:spMkLst>
        </pc:spChg>
        <pc:spChg chg="del mod">
          <ac:chgData name="Ladislav Marek" userId="dd258fc7-369b-4a77-aa1a-1f8f175adfa6" providerId="ADAL" clId="{0560AFE8-2CA3-42D7-8C57-5FBF7E5FD635}" dt="2024-09-24T12:54:37.313" v="2070" actId="478"/>
          <ac:spMkLst>
            <pc:docMk/>
            <pc:sldMk cId="3815208679" sldId="270"/>
            <ac:spMk id="11" creationId="{00000000-0000-0000-0000-000000000000}"/>
          </ac:spMkLst>
        </pc:spChg>
        <pc:spChg chg="del mod">
          <ac:chgData name="Ladislav Marek" userId="dd258fc7-369b-4a77-aa1a-1f8f175adfa6" providerId="ADAL" clId="{0560AFE8-2CA3-42D7-8C57-5FBF7E5FD635}" dt="2024-09-24T12:54:40.591" v="2071" actId="478"/>
          <ac:spMkLst>
            <pc:docMk/>
            <pc:sldMk cId="3815208679" sldId="270"/>
            <ac:spMk id="12" creationId="{00000000-0000-0000-0000-000000000000}"/>
          </ac:spMkLst>
        </pc:spChg>
        <pc:grpChg chg="del">
          <ac:chgData name="Ladislav Marek" userId="dd258fc7-369b-4a77-aa1a-1f8f175adfa6" providerId="ADAL" clId="{0560AFE8-2CA3-42D7-8C57-5FBF7E5FD635}" dt="2024-09-24T12:54:44.069" v="2072" actId="478"/>
          <ac:grpSpMkLst>
            <pc:docMk/>
            <pc:sldMk cId="3815208679" sldId="270"/>
            <ac:grpSpMk id="7" creationId="{00000000-0000-0000-0000-00000000000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1762125"/>
            <a:ext cx="18288000" cy="7285462"/>
            <a:chOff x="0" y="0"/>
            <a:chExt cx="4816593" cy="191880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1918805"/>
            </a:xfrm>
            <a:custGeom>
              <a:avLst/>
              <a:gdLst/>
              <a:ahLst/>
              <a:cxnLst/>
              <a:rect l="l" t="t" r="r" b="b"/>
              <a:pathLst>
                <a:path w="4816592" h="1918805">
                  <a:moveTo>
                    <a:pt x="1606398" y="1899736"/>
                  </a:moveTo>
                  <a:cubicBezTo>
                    <a:pt x="1853332" y="1911250"/>
                    <a:pt x="2134065" y="1918805"/>
                    <a:pt x="2409593" y="1918805"/>
                  </a:cubicBezTo>
                  <a:cubicBezTo>
                    <a:pt x="2685130" y="1918805"/>
                    <a:pt x="2950265" y="1912328"/>
                    <a:pt x="3194596" y="1900814"/>
                  </a:cubicBezTo>
                  <a:cubicBezTo>
                    <a:pt x="3199802" y="1900455"/>
                    <a:pt x="3204998" y="1900455"/>
                    <a:pt x="3210194" y="1900095"/>
                  </a:cubicBezTo>
                  <a:cubicBezTo>
                    <a:pt x="4127764" y="1854040"/>
                    <a:pt x="4803597" y="1732426"/>
                    <a:pt x="4816592" y="1565735"/>
                  </a:cubicBezTo>
                  <a:lnTo>
                    <a:pt x="4816592" y="0"/>
                  </a:lnTo>
                  <a:lnTo>
                    <a:pt x="0" y="0"/>
                  </a:lnTo>
                  <a:lnTo>
                    <a:pt x="0" y="1564573"/>
                  </a:lnTo>
                  <a:cubicBezTo>
                    <a:pt x="12997" y="1733145"/>
                    <a:pt x="678430" y="1854760"/>
                    <a:pt x="1606398" y="1899736"/>
                  </a:cubicBezTo>
                  <a:close/>
                </a:path>
              </a:pathLst>
            </a:custGeom>
            <a:solidFill>
              <a:srgbClr val="3066BE"/>
            </a:solidFill>
          </p:spPr>
          <p:txBody>
            <a:bodyPr/>
            <a:lstStyle/>
            <a:p>
              <a:endParaRPr lang="cs-CZ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66675"/>
              <a:ext cx="4816593" cy="1858480"/>
            </a:xfrm>
            <a:prstGeom prst="rect">
              <a:avLst/>
            </a:prstGeom>
          </p:spPr>
          <p:txBody>
            <a:bodyPr lIns="69124" tIns="69124" rIns="69124" bIns="69124" rtlCol="0" anchor="ctr"/>
            <a:lstStyle/>
            <a:p>
              <a:pPr algn="ctr">
                <a:lnSpc>
                  <a:spcPts val="3047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12238779" y="1965021"/>
            <a:ext cx="4704149" cy="6356958"/>
          </a:xfrm>
          <a:custGeom>
            <a:avLst/>
            <a:gdLst/>
            <a:ahLst/>
            <a:cxnLst/>
            <a:rect l="l" t="t" r="r" b="b"/>
            <a:pathLst>
              <a:path w="4704149" h="6356958">
                <a:moveTo>
                  <a:pt x="0" y="0"/>
                </a:moveTo>
                <a:lnTo>
                  <a:pt x="4704149" y="0"/>
                </a:lnTo>
                <a:lnTo>
                  <a:pt x="4704149" y="6356958"/>
                </a:lnTo>
                <a:lnTo>
                  <a:pt x="0" y="63569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cs-CZ"/>
          </a:p>
        </p:txBody>
      </p:sp>
      <p:sp>
        <p:nvSpPr>
          <p:cNvPr id="6" name="Freeform 6"/>
          <p:cNvSpPr/>
          <p:nvPr/>
        </p:nvSpPr>
        <p:spPr>
          <a:xfrm>
            <a:off x="1361522" y="456062"/>
            <a:ext cx="3535134" cy="972162"/>
          </a:xfrm>
          <a:custGeom>
            <a:avLst/>
            <a:gdLst/>
            <a:ahLst/>
            <a:cxnLst/>
            <a:rect l="l" t="t" r="r" b="b"/>
            <a:pathLst>
              <a:path w="3535134" h="972162">
                <a:moveTo>
                  <a:pt x="0" y="0"/>
                </a:moveTo>
                <a:lnTo>
                  <a:pt x="3535134" y="0"/>
                </a:lnTo>
                <a:lnTo>
                  <a:pt x="3535134" y="972162"/>
                </a:lnTo>
                <a:lnTo>
                  <a:pt x="0" y="97216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cs-CZ"/>
          </a:p>
        </p:txBody>
      </p:sp>
      <p:sp>
        <p:nvSpPr>
          <p:cNvPr id="7" name="TextBox 7"/>
          <p:cNvSpPr txBox="1"/>
          <p:nvPr/>
        </p:nvSpPr>
        <p:spPr>
          <a:xfrm>
            <a:off x="1361522" y="3088615"/>
            <a:ext cx="11215842" cy="17494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000"/>
              </a:lnSpc>
            </a:pPr>
            <a:r>
              <a:rPr lang="en-US" sz="5000" b="1">
                <a:solidFill>
                  <a:srgbClr val="FFFFFF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DIGITALIZACE PEČOVATELSKÝCH SLUŽEB V ÚSTECKÉM KRAJI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361522" y="2155521"/>
            <a:ext cx="8109922" cy="8305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719"/>
              </a:lnSpc>
            </a:pPr>
            <a:r>
              <a:rPr lang="en-US" sz="4800">
                <a:solidFill>
                  <a:srgbClr val="FFFFFF"/>
                </a:solidFill>
                <a:latin typeface="Public Sans"/>
                <a:ea typeface="Public Sans"/>
                <a:cs typeface="Public Sans"/>
                <a:sym typeface="Public Sans"/>
              </a:rPr>
              <a:t>Projekt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339737" y="7685334"/>
            <a:ext cx="10899042" cy="3587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FFFFFF"/>
                </a:solidFill>
                <a:latin typeface="Public Sans"/>
                <a:ea typeface="Public Sans"/>
                <a:cs typeface="Public Sans"/>
                <a:sym typeface="Public Sans"/>
              </a:rPr>
              <a:t>Registrační číslo projektu: CZ.10.02.01/00/23_017/0000190</a:t>
            </a:r>
          </a:p>
        </p:txBody>
      </p:sp>
      <p:grpSp>
        <p:nvGrpSpPr>
          <p:cNvPr id="10" name="Group 10"/>
          <p:cNvGrpSpPr/>
          <p:nvPr/>
        </p:nvGrpSpPr>
        <p:grpSpPr>
          <a:xfrm>
            <a:off x="3820814" y="9182100"/>
            <a:ext cx="8978833" cy="861721"/>
            <a:chOff x="0" y="0"/>
            <a:chExt cx="11971777" cy="1148961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9237899" cy="1148961"/>
            </a:xfrm>
            <a:custGeom>
              <a:avLst/>
              <a:gdLst/>
              <a:ahLst/>
              <a:cxnLst/>
              <a:rect l="l" t="t" r="r" b="b"/>
              <a:pathLst>
                <a:path w="9237899" h="1148961">
                  <a:moveTo>
                    <a:pt x="0" y="0"/>
                  </a:moveTo>
                  <a:lnTo>
                    <a:pt x="9237899" y="0"/>
                  </a:lnTo>
                  <a:lnTo>
                    <a:pt x="9237899" y="1148961"/>
                  </a:lnTo>
                  <a:lnTo>
                    <a:pt x="0" y="11489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r="-63114"/>
              </a:stretch>
            </a:blipFill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9383990" y="0"/>
              <a:ext cx="2587787" cy="1148961"/>
            </a:xfrm>
            <a:custGeom>
              <a:avLst/>
              <a:gdLst/>
              <a:ahLst/>
              <a:cxnLst/>
              <a:rect l="l" t="t" r="r" b="b"/>
              <a:pathLst>
                <a:path w="2587787" h="1148961">
                  <a:moveTo>
                    <a:pt x="0" y="0"/>
                  </a:moveTo>
                  <a:lnTo>
                    <a:pt x="2587787" y="0"/>
                  </a:lnTo>
                  <a:lnTo>
                    <a:pt x="2587787" y="1148961"/>
                  </a:lnTo>
                  <a:lnTo>
                    <a:pt x="0" y="11489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482286"/>
              </a:stretch>
            </a:blipFill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1762125"/>
            <a:ext cx="18288000" cy="8258830"/>
            <a:chOff x="0" y="0"/>
            <a:chExt cx="4816593" cy="217516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2175165"/>
            </a:xfrm>
            <a:custGeom>
              <a:avLst/>
              <a:gdLst/>
              <a:ahLst/>
              <a:cxnLst/>
              <a:rect l="l" t="t" r="r" b="b"/>
              <a:pathLst>
                <a:path w="4816592" h="2175165">
                  <a:moveTo>
                    <a:pt x="1606398" y="2156096"/>
                  </a:moveTo>
                  <a:cubicBezTo>
                    <a:pt x="1853332" y="2167610"/>
                    <a:pt x="2134065" y="2175165"/>
                    <a:pt x="2409593" y="2175165"/>
                  </a:cubicBezTo>
                  <a:cubicBezTo>
                    <a:pt x="2685130" y="2175165"/>
                    <a:pt x="2950265" y="2168688"/>
                    <a:pt x="3194596" y="2157174"/>
                  </a:cubicBezTo>
                  <a:cubicBezTo>
                    <a:pt x="3199802" y="2156815"/>
                    <a:pt x="3204998" y="2156815"/>
                    <a:pt x="3210194" y="2156456"/>
                  </a:cubicBezTo>
                  <a:cubicBezTo>
                    <a:pt x="4127764" y="2110400"/>
                    <a:pt x="4803597" y="1988786"/>
                    <a:pt x="4816592" y="1816401"/>
                  </a:cubicBezTo>
                  <a:lnTo>
                    <a:pt x="4816592" y="0"/>
                  </a:lnTo>
                  <a:lnTo>
                    <a:pt x="0" y="0"/>
                  </a:lnTo>
                  <a:lnTo>
                    <a:pt x="0" y="1815053"/>
                  </a:lnTo>
                  <a:cubicBezTo>
                    <a:pt x="12997" y="1989505"/>
                    <a:pt x="678430" y="2111120"/>
                    <a:pt x="1606398" y="2156096"/>
                  </a:cubicBezTo>
                  <a:close/>
                </a:path>
              </a:pathLst>
            </a:custGeom>
            <a:solidFill>
              <a:srgbClr val="3066BE"/>
            </a:solidFill>
          </p:spPr>
          <p:txBody>
            <a:bodyPr/>
            <a:lstStyle/>
            <a:p>
              <a:endParaRPr lang="cs-CZ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66675"/>
              <a:ext cx="4816593" cy="2114840"/>
            </a:xfrm>
            <a:prstGeom prst="rect">
              <a:avLst/>
            </a:prstGeom>
          </p:spPr>
          <p:txBody>
            <a:bodyPr lIns="69124" tIns="69124" rIns="69124" bIns="69124" rtlCol="0" anchor="ctr"/>
            <a:lstStyle/>
            <a:p>
              <a:pPr algn="ctr">
                <a:lnSpc>
                  <a:spcPts val="3047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16414647" y="8213264"/>
            <a:ext cx="1057302" cy="970712"/>
          </a:xfrm>
          <a:custGeom>
            <a:avLst/>
            <a:gdLst/>
            <a:ahLst/>
            <a:cxnLst/>
            <a:rect l="l" t="t" r="r" b="b"/>
            <a:pathLst>
              <a:path w="1057302" h="970712">
                <a:moveTo>
                  <a:pt x="0" y="0"/>
                </a:moveTo>
                <a:lnTo>
                  <a:pt x="1057302" y="0"/>
                </a:lnTo>
                <a:lnTo>
                  <a:pt x="1057302" y="970712"/>
                </a:lnTo>
                <a:lnTo>
                  <a:pt x="0" y="97071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b="-10362"/>
            </a:stretch>
          </a:blipFill>
        </p:spPr>
        <p:txBody>
          <a:bodyPr/>
          <a:lstStyle/>
          <a:p>
            <a:endParaRPr lang="cs-CZ"/>
          </a:p>
        </p:txBody>
      </p:sp>
      <p:sp>
        <p:nvSpPr>
          <p:cNvPr id="6" name="TextBox 6"/>
          <p:cNvSpPr txBox="1"/>
          <p:nvPr/>
        </p:nvSpPr>
        <p:spPr>
          <a:xfrm>
            <a:off x="1361522" y="2155521"/>
            <a:ext cx="13421278" cy="7858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6719"/>
              </a:lnSpc>
            </a:pPr>
            <a:r>
              <a:rPr lang="cs-CZ" sz="4800" b="1" dirty="0">
                <a:solidFill>
                  <a:srgbClr val="FFFFFF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Aktivita 1 Vývoj softwaru a pořízení HW</a:t>
            </a:r>
            <a:endParaRPr lang="en-US" sz="4800" b="1" dirty="0">
              <a:solidFill>
                <a:srgbClr val="FFFFFF"/>
              </a:solidFill>
              <a:latin typeface="Public Sans Bold"/>
              <a:ea typeface="Public Sans Bold"/>
              <a:cs typeface="Public Sans Bold"/>
              <a:sym typeface="Public Sans Bold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705267" y="4807252"/>
            <a:ext cx="15058733" cy="185223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42900" lvl="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chemeClr val="bg1"/>
                </a:solidFill>
                <a:latin typeface="Public Sans"/>
                <a:ea typeface="Public Sans"/>
                <a:cs typeface="Public Sans"/>
                <a:sym typeface="Public Sans"/>
              </a:rPr>
              <a:t>Výběr SW byl schválen Radou kraje, podpis smlouvy se předpokládá v říjnu/listopadu 2024</a:t>
            </a:r>
          </a:p>
          <a:p>
            <a:pPr marL="342900" lvl="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cs-CZ" sz="2800" b="1" dirty="0">
              <a:solidFill>
                <a:schemeClr val="bg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342900" lvl="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chemeClr val="bg1"/>
                </a:solidFill>
                <a:latin typeface="Public Sans"/>
                <a:ea typeface="Public Sans"/>
                <a:cs typeface="Public Sans"/>
                <a:sym typeface="Public Sans"/>
              </a:rPr>
              <a:t>Probíhá tvorba podrobných podkladů pro zpracovatele SW (metodika opírající se o kartu služby a další analytické podklady)</a:t>
            </a:r>
          </a:p>
          <a:p>
            <a:pPr lvl="0">
              <a:lnSpc>
                <a:spcPts val="2400"/>
              </a:lnSpc>
            </a:pPr>
            <a:endParaRPr lang="en-US" sz="2800" b="1" dirty="0">
              <a:solidFill>
                <a:srgbClr val="000000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31" name="Freeform 31"/>
          <p:cNvSpPr/>
          <p:nvPr/>
        </p:nvSpPr>
        <p:spPr>
          <a:xfrm>
            <a:off x="1361522" y="456062"/>
            <a:ext cx="3535134" cy="972162"/>
          </a:xfrm>
          <a:custGeom>
            <a:avLst/>
            <a:gdLst/>
            <a:ahLst/>
            <a:cxnLst/>
            <a:rect l="l" t="t" r="r" b="b"/>
            <a:pathLst>
              <a:path w="3535134" h="972162">
                <a:moveTo>
                  <a:pt x="0" y="0"/>
                </a:moveTo>
                <a:lnTo>
                  <a:pt x="3535134" y="0"/>
                </a:lnTo>
                <a:lnTo>
                  <a:pt x="3535134" y="972162"/>
                </a:lnTo>
                <a:lnTo>
                  <a:pt x="0" y="97216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1762125"/>
            <a:ext cx="18288000" cy="8258830"/>
            <a:chOff x="0" y="0"/>
            <a:chExt cx="4816593" cy="217516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2175165"/>
            </a:xfrm>
            <a:custGeom>
              <a:avLst/>
              <a:gdLst/>
              <a:ahLst/>
              <a:cxnLst/>
              <a:rect l="l" t="t" r="r" b="b"/>
              <a:pathLst>
                <a:path w="4816592" h="2175165">
                  <a:moveTo>
                    <a:pt x="1606398" y="2156096"/>
                  </a:moveTo>
                  <a:cubicBezTo>
                    <a:pt x="1853332" y="2167610"/>
                    <a:pt x="2134065" y="2175165"/>
                    <a:pt x="2409593" y="2175165"/>
                  </a:cubicBezTo>
                  <a:cubicBezTo>
                    <a:pt x="2685130" y="2175165"/>
                    <a:pt x="2950265" y="2168688"/>
                    <a:pt x="3194596" y="2157174"/>
                  </a:cubicBezTo>
                  <a:cubicBezTo>
                    <a:pt x="3199802" y="2156815"/>
                    <a:pt x="3204998" y="2156815"/>
                    <a:pt x="3210194" y="2156456"/>
                  </a:cubicBezTo>
                  <a:cubicBezTo>
                    <a:pt x="4127764" y="2110400"/>
                    <a:pt x="4803597" y="1988786"/>
                    <a:pt x="4816592" y="1816401"/>
                  </a:cubicBezTo>
                  <a:lnTo>
                    <a:pt x="4816592" y="0"/>
                  </a:lnTo>
                  <a:lnTo>
                    <a:pt x="0" y="0"/>
                  </a:lnTo>
                  <a:lnTo>
                    <a:pt x="0" y="1815053"/>
                  </a:lnTo>
                  <a:cubicBezTo>
                    <a:pt x="12997" y="1989505"/>
                    <a:pt x="678430" y="2111120"/>
                    <a:pt x="1606398" y="2156096"/>
                  </a:cubicBezTo>
                  <a:close/>
                </a:path>
              </a:pathLst>
            </a:custGeom>
            <a:solidFill>
              <a:srgbClr val="3066BE"/>
            </a:solidFill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66675"/>
              <a:ext cx="4816593" cy="2114840"/>
            </a:xfrm>
            <a:prstGeom prst="rect">
              <a:avLst/>
            </a:prstGeom>
          </p:spPr>
          <p:txBody>
            <a:bodyPr lIns="69124" tIns="69124" rIns="69124" bIns="69124" rtlCol="0" anchor="ctr"/>
            <a:lstStyle/>
            <a:p>
              <a:pPr algn="ctr">
                <a:lnSpc>
                  <a:spcPts val="3047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16414647" y="8213264"/>
            <a:ext cx="1057302" cy="970712"/>
          </a:xfrm>
          <a:custGeom>
            <a:avLst/>
            <a:gdLst/>
            <a:ahLst/>
            <a:cxnLst/>
            <a:rect l="l" t="t" r="r" b="b"/>
            <a:pathLst>
              <a:path w="1057302" h="970712">
                <a:moveTo>
                  <a:pt x="0" y="0"/>
                </a:moveTo>
                <a:lnTo>
                  <a:pt x="1057302" y="0"/>
                </a:lnTo>
                <a:lnTo>
                  <a:pt x="1057302" y="970712"/>
                </a:lnTo>
                <a:lnTo>
                  <a:pt x="0" y="97071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b="-10362"/>
            </a:stretch>
          </a:blipFill>
        </p:spPr>
        <p:txBody>
          <a:bodyPr/>
          <a:lstStyle/>
          <a:p>
            <a:endParaRPr lang="cs-CZ"/>
          </a:p>
        </p:txBody>
      </p:sp>
      <p:sp>
        <p:nvSpPr>
          <p:cNvPr id="6" name="TextBox 6"/>
          <p:cNvSpPr txBox="1"/>
          <p:nvPr/>
        </p:nvSpPr>
        <p:spPr>
          <a:xfrm>
            <a:off x="1361521" y="2155521"/>
            <a:ext cx="16110427" cy="7858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6719"/>
              </a:lnSpc>
            </a:pPr>
            <a:r>
              <a:rPr lang="cs-CZ" sz="4800" b="1" dirty="0">
                <a:solidFill>
                  <a:srgbClr val="FFFFFF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Aktivita 2 Vybavení IVC a asistivní technologie</a:t>
            </a:r>
            <a:endParaRPr lang="en-US" sz="4800" b="1" dirty="0">
              <a:solidFill>
                <a:srgbClr val="FFFFFF"/>
              </a:solidFill>
              <a:latin typeface="Public Sans Bold"/>
              <a:ea typeface="Public Sans Bold"/>
              <a:cs typeface="Public Sans Bold"/>
              <a:sym typeface="Public Sans Bold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705267" y="4807252"/>
            <a:ext cx="15058733" cy="21600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42900" lvl="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chemeClr val="bg1"/>
                </a:solidFill>
                <a:latin typeface="Public Sans"/>
                <a:ea typeface="Public Sans"/>
                <a:cs typeface="Public Sans"/>
                <a:sym typeface="Public Sans"/>
              </a:rPr>
              <a:t>Příprava VŘ na zřízení nových IVC (vyhlášení na podzim 2024)</a:t>
            </a:r>
          </a:p>
          <a:p>
            <a:pPr marL="342900" lvl="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cs-CZ" sz="2800" b="1" dirty="0">
              <a:solidFill>
                <a:schemeClr val="bg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342900" lvl="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chemeClr val="bg1"/>
                </a:solidFill>
                <a:latin typeface="Public Sans"/>
                <a:ea typeface="Public Sans"/>
                <a:cs typeface="Public Sans"/>
                <a:sym typeface="Public Sans"/>
              </a:rPr>
              <a:t>Smlouvy o výpůjčce budou projednány s organizacemi, kde budou IVC zřízena</a:t>
            </a:r>
          </a:p>
          <a:p>
            <a:pPr marL="342900" lvl="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cs-CZ" sz="3600" b="1" dirty="0">
              <a:solidFill>
                <a:schemeClr val="bg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342900" lvl="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chemeClr val="bg1"/>
                </a:solidFill>
                <a:latin typeface="Public Sans"/>
                <a:ea typeface="Public Sans"/>
                <a:cs typeface="Public Sans"/>
                <a:sym typeface="Public Sans"/>
              </a:rPr>
              <a:t>Asistivní technologie – příprava VŘ, detailní průzkum trhu, komunikace s výrobci, akademickým sektorem apod.</a:t>
            </a:r>
          </a:p>
          <a:p>
            <a:pPr lvl="0">
              <a:lnSpc>
                <a:spcPts val="2400"/>
              </a:lnSpc>
            </a:pPr>
            <a:endParaRPr lang="en-US" sz="2800" b="1" dirty="0">
              <a:solidFill>
                <a:srgbClr val="000000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31" name="Freeform 31"/>
          <p:cNvSpPr/>
          <p:nvPr/>
        </p:nvSpPr>
        <p:spPr>
          <a:xfrm>
            <a:off x="1361522" y="456062"/>
            <a:ext cx="3535134" cy="972162"/>
          </a:xfrm>
          <a:custGeom>
            <a:avLst/>
            <a:gdLst/>
            <a:ahLst/>
            <a:cxnLst/>
            <a:rect l="l" t="t" r="r" b="b"/>
            <a:pathLst>
              <a:path w="3535134" h="972162">
                <a:moveTo>
                  <a:pt x="0" y="0"/>
                </a:moveTo>
                <a:lnTo>
                  <a:pt x="3535134" y="0"/>
                </a:lnTo>
                <a:lnTo>
                  <a:pt x="3535134" y="972162"/>
                </a:lnTo>
                <a:lnTo>
                  <a:pt x="0" y="97216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349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1762125"/>
            <a:ext cx="18288000" cy="8258830"/>
            <a:chOff x="0" y="0"/>
            <a:chExt cx="4816593" cy="217516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2175165"/>
            </a:xfrm>
            <a:custGeom>
              <a:avLst/>
              <a:gdLst/>
              <a:ahLst/>
              <a:cxnLst/>
              <a:rect l="l" t="t" r="r" b="b"/>
              <a:pathLst>
                <a:path w="4816592" h="2175165">
                  <a:moveTo>
                    <a:pt x="1606398" y="2156096"/>
                  </a:moveTo>
                  <a:cubicBezTo>
                    <a:pt x="1853332" y="2167610"/>
                    <a:pt x="2134065" y="2175165"/>
                    <a:pt x="2409593" y="2175165"/>
                  </a:cubicBezTo>
                  <a:cubicBezTo>
                    <a:pt x="2685130" y="2175165"/>
                    <a:pt x="2950265" y="2168688"/>
                    <a:pt x="3194596" y="2157174"/>
                  </a:cubicBezTo>
                  <a:cubicBezTo>
                    <a:pt x="3199802" y="2156815"/>
                    <a:pt x="3204998" y="2156815"/>
                    <a:pt x="3210194" y="2156456"/>
                  </a:cubicBezTo>
                  <a:cubicBezTo>
                    <a:pt x="4127764" y="2110400"/>
                    <a:pt x="4803597" y="1988786"/>
                    <a:pt x="4816592" y="1816401"/>
                  </a:cubicBezTo>
                  <a:lnTo>
                    <a:pt x="4816592" y="0"/>
                  </a:lnTo>
                  <a:lnTo>
                    <a:pt x="0" y="0"/>
                  </a:lnTo>
                  <a:lnTo>
                    <a:pt x="0" y="1815053"/>
                  </a:lnTo>
                  <a:cubicBezTo>
                    <a:pt x="12997" y="1989505"/>
                    <a:pt x="678430" y="2111120"/>
                    <a:pt x="1606398" y="2156096"/>
                  </a:cubicBezTo>
                  <a:close/>
                </a:path>
              </a:pathLst>
            </a:custGeom>
            <a:solidFill>
              <a:srgbClr val="3066BE"/>
            </a:solidFill>
          </p:spPr>
          <p:txBody>
            <a:bodyPr/>
            <a:lstStyle/>
            <a:p>
              <a:endParaRPr lang="cs-CZ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66675"/>
              <a:ext cx="4816593" cy="2114840"/>
            </a:xfrm>
            <a:prstGeom prst="rect">
              <a:avLst/>
            </a:prstGeom>
          </p:spPr>
          <p:txBody>
            <a:bodyPr lIns="69124" tIns="69124" rIns="69124" bIns="69124" rtlCol="0" anchor="ctr"/>
            <a:lstStyle/>
            <a:p>
              <a:pPr algn="ctr">
                <a:lnSpc>
                  <a:spcPts val="3047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16414647" y="8213264"/>
            <a:ext cx="1057302" cy="970712"/>
          </a:xfrm>
          <a:custGeom>
            <a:avLst/>
            <a:gdLst/>
            <a:ahLst/>
            <a:cxnLst/>
            <a:rect l="l" t="t" r="r" b="b"/>
            <a:pathLst>
              <a:path w="1057302" h="970712">
                <a:moveTo>
                  <a:pt x="0" y="0"/>
                </a:moveTo>
                <a:lnTo>
                  <a:pt x="1057302" y="0"/>
                </a:lnTo>
                <a:lnTo>
                  <a:pt x="1057302" y="970712"/>
                </a:lnTo>
                <a:lnTo>
                  <a:pt x="0" y="97071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b="-10362"/>
            </a:stretch>
          </a:blipFill>
        </p:spPr>
        <p:txBody>
          <a:bodyPr/>
          <a:lstStyle/>
          <a:p>
            <a:endParaRPr lang="cs-CZ"/>
          </a:p>
        </p:txBody>
      </p:sp>
      <p:sp>
        <p:nvSpPr>
          <p:cNvPr id="10" name="TextBox 10"/>
          <p:cNvSpPr txBox="1"/>
          <p:nvPr/>
        </p:nvSpPr>
        <p:spPr>
          <a:xfrm>
            <a:off x="1705267" y="5271091"/>
            <a:ext cx="15058733" cy="24677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42900" lvl="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chemeClr val="bg1"/>
                </a:solidFill>
                <a:latin typeface="Public Sans"/>
                <a:ea typeface="Public Sans"/>
                <a:cs typeface="Public Sans"/>
                <a:sym typeface="Public Sans"/>
              </a:rPr>
              <a:t>Léto 2024 – akreditace vzdělávacích kurzů, od září 2024 probíhají akreditované kurzy</a:t>
            </a:r>
          </a:p>
          <a:p>
            <a:pPr marL="342900" lvl="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cs-CZ" sz="2800" b="1" dirty="0">
              <a:solidFill>
                <a:schemeClr val="bg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342900" lvl="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chemeClr val="bg1"/>
                </a:solidFill>
                <a:latin typeface="Public Sans"/>
                <a:ea typeface="Public Sans"/>
                <a:cs typeface="Public Sans"/>
                <a:sym typeface="Public Sans"/>
              </a:rPr>
              <a:t>Certifikáty za ½ rok 2024 budu distribuovány v průběhu října</a:t>
            </a:r>
          </a:p>
          <a:p>
            <a:pPr marL="342900" lvl="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cs-CZ" sz="2800" b="1" dirty="0">
              <a:solidFill>
                <a:schemeClr val="bg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342900" lvl="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chemeClr val="bg1"/>
                </a:solidFill>
                <a:latin typeface="Public Sans"/>
                <a:ea typeface="Public Sans"/>
                <a:cs typeface="Public Sans"/>
                <a:sym typeface="Public Sans"/>
              </a:rPr>
              <a:t>Připravují se kurzy pro IVC</a:t>
            </a:r>
          </a:p>
          <a:p>
            <a:pPr marL="342900" lvl="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cs-CZ" sz="2800" b="1" dirty="0">
              <a:solidFill>
                <a:schemeClr val="bg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342900" lvl="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chemeClr val="bg1"/>
                </a:solidFill>
                <a:latin typeface="Public Sans"/>
                <a:ea typeface="Public Sans"/>
                <a:cs typeface="Public Sans"/>
                <a:sym typeface="Public Sans"/>
              </a:rPr>
              <a:t>Koordinátorky pravidelně komunikují a navštěvují pečovatelské služby</a:t>
            </a:r>
          </a:p>
          <a:p>
            <a:pPr lvl="0">
              <a:lnSpc>
                <a:spcPts val="2400"/>
              </a:lnSpc>
            </a:pPr>
            <a:endParaRPr lang="en-US" sz="2800" b="1" dirty="0">
              <a:solidFill>
                <a:srgbClr val="000000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609600" y="2583944"/>
            <a:ext cx="7696200" cy="5069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3840"/>
              </a:lnSpc>
            </a:pPr>
            <a:r>
              <a:rPr lang="cs-CZ" sz="4800" b="1" dirty="0">
                <a:solidFill>
                  <a:srgbClr val="FFFFFF"/>
                </a:solidFill>
                <a:latin typeface="Public Sans Bold"/>
                <a:sym typeface="Public Sans Bold"/>
              </a:rPr>
              <a:t>Aktivita</a:t>
            </a:r>
            <a:r>
              <a:rPr lang="en-US" sz="4800" b="1" dirty="0">
                <a:solidFill>
                  <a:srgbClr val="FFFFFF"/>
                </a:solidFill>
                <a:latin typeface="Public Sans Bold"/>
                <a:sym typeface="Public Sans Bold"/>
              </a:rPr>
              <a:t> </a:t>
            </a:r>
            <a:r>
              <a:rPr lang="cs-CZ" sz="4800" b="1" dirty="0">
                <a:solidFill>
                  <a:srgbClr val="FFFFFF"/>
                </a:solidFill>
                <a:latin typeface="Public Sans Bold"/>
                <a:sym typeface="Public Sans Bold"/>
              </a:rPr>
              <a:t>3 Vzdělávání</a:t>
            </a:r>
            <a:endParaRPr lang="en-US" sz="4800" b="1" dirty="0">
              <a:solidFill>
                <a:srgbClr val="FFFFFF"/>
              </a:solidFill>
              <a:latin typeface="Public Sans Bold"/>
              <a:sym typeface="Public Sans Bold"/>
            </a:endParaRPr>
          </a:p>
        </p:txBody>
      </p:sp>
      <p:sp>
        <p:nvSpPr>
          <p:cNvPr id="31" name="Freeform 31"/>
          <p:cNvSpPr/>
          <p:nvPr/>
        </p:nvSpPr>
        <p:spPr>
          <a:xfrm>
            <a:off x="1361522" y="456062"/>
            <a:ext cx="3535134" cy="972162"/>
          </a:xfrm>
          <a:custGeom>
            <a:avLst/>
            <a:gdLst/>
            <a:ahLst/>
            <a:cxnLst/>
            <a:rect l="l" t="t" r="r" b="b"/>
            <a:pathLst>
              <a:path w="3535134" h="972162">
                <a:moveTo>
                  <a:pt x="0" y="0"/>
                </a:moveTo>
                <a:lnTo>
                  <a:pt x="3535134" y="0"/>
                </a:lnTo>
                <a:lnTo>
                  <a:pt x="3535134" y="972162"/>
                </a:lnTo>
                <a:lnTo>
                  <a:pt x="0" y="97216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989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1762125"/>
            <a:ext cx="18288000" cy="8258830"/>
            <a:chOff x="0" y="0"/>
            <a:chExt cx="4816593" cy="217516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2175165"/>
            </a:xfrm>
            <a:custGeom>
              <a:avLst/>
              <a:gdLst/>
              <a:ahLst/>
              <a:cxnLst/>
              <a:rect l="l" t="t" r="r" b="b"/>
              <a:pathLst>
                <a:path w="4816592" h="2175165">
                  <a:moveTo>
                    <a:pt x="1606398" y="2156096"/>
                  </a:moveTo>
                  <a:cubicBezTo>
                    <a:pt x="1853332" y="2167610"/>
                    <a:pt x="2134065" y="2175165"/>
                    <a:pt x="2409593" y="2175165"/>
                  </a:cubicBezTo>
                  <a:cubicBezTo>
                    <a:pt x="2685130" y="2175165"/>
                    <a:pt x="2950265" y="2168688"/>
                    <a:pt x="3194596" y="2157174"/>
                  </a:cubicBezTo>
                  <a:cubicBezTo>
                    <a:pt x="3199802" y="2156815"/>
                    <a:pt x="3204998" y="2156815"/>
                    <a:pt x="3210194" y="2156456"/>
                  </a:cubicBezTo>
                  <a:cubicBezTo>
                    <a:pt x="4127764" y="2110400"/>
                    <a:pt x="4803597" y="1988786"/>
                    <a:pt x="4816592" y="1816401"/>
                  </a:cubicBezTo>
                  <a:lnTo>
                    <a:pt x="4816592" y="0"/>
                  </a:lnTo>
                  <a:lnTo>
                    <a:pt x="0" y="0"/>
                  </a:lnTo>
                  <a:lnTo>
                    <a:pt x="0" y="1815053"/>
                  </a:lnTo>
                  <a:cubicBezTo>
                    <a:pt x="12997" y="1989505"/>
                    <a:pt x="678430" y="2111120"/>
                    <a:pt x="1606398" y="2156096"/>
                  </a:cubicBezTo>
                  <a:close/>
                </a:path>
              </a:pathLst>
            </a:custGeom>
            <a:solidFill>
              <a:srgbClr val="3066BE"/>
            </a:solidFill>
          </p:spPr>
          <p:txBody>
            <a:bodyPr/>
            <a:lstStyle/>
            <a:p>
              <a:endParaRPr lang="cs-CZ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66675"/>
              <a:ext cx="4816593" cy="2114840"/>
            </a:xfrm>
            <a:prstGeom prst="rect">
              <a:avLst/>
            </a:prstGeom>
          </p:spPr>
          <p:txBody>
            <a:bodyPr lIns="69124" tIns="69124" rIns="69124" bIns="69124" rtlCol="0" anchor="ctr"/>
            <a:lstStyle/>
            <a:p>
              <a:pPr algn="ctr">
                <a:lnSpc>
                  <a:spcPts val="3047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16414647" y="8213264"/>
            <a:ext cx="1057302" cy="970712"/>
          </a:xfrm>
          <a:custGeom>
            <a:avLst/>
            <a:gdLst/>
            <a:ahLst/>
            <a:cxnLst/>
            <a:rect l="l" t="t" r="r" b="b"/>
            <a:pathLst>
              <a:path w="1057302" h="970712">
                <a:moveTo>
                  <a:pt x="0" y="0"/>
                </a:moveTo>
                <a:lnTo>
                  <a:pt x="1057302" y="0"/>
                </a:lnTo>
                <a:lnTo>
                  <a:pt x="1057302" y="970712"/>
                </a:lnTo>
                <a:lnTo>
                  <a:pt x="0" y="97071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b="-10362"/>
            </a:stretch>
          </a:blipFill>
        </p:spPr>
        <p:txBody>
          <a:bodyPr/>
          <a:lstStyle/>
          <a:p>
            <a:endParaRPr lang="cs-CZ"/>
          </a:p>
        </p:txBody>
      </p:sp>
      <p:sp>
        <p:nvSpPr>
          <p:cNvPr id="6" name="TextBox 6"/>
          <p:cNvSpPr txBox="1"/>
          <p:nvPr/>
        </p:nvSpPr>
        <p:spPr>
          <a:xfrm>
            <a:off x="1361522" y="2155521"/>
            <a:ext cx="12202078" cy="7858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6719"/>
              </a:lnSpc>
            </a:pPr>
            <a:r>
              <a:rPr lang="cs-CZ" sz="4800" b="1" dirty="0">
                <a:solidFill>
                  <a:srgbClr val="FFFFFF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Aktivita 4 Analýzy a strategie</a:t>
            </a:r>
            <a:endParaRPr lang="en-US" sz="4800" b="1" dirty="0">
              <a:solidFill>
                <a:srgbClr val="FFFFFF"/>
              </a:solidFill>
              <a:latin typeface="Public Sans Bold"/>
              <a:ea typeface="Public Sans Bold"/>
              <a:cs typeface="Public Sans Bold"/>
              <a:sym typeface="Public Sans Bold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705267" y="4807252"/>
            <a:ext cx="15058733" cy="12366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42900" lvl="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chemeClr val="bg1"/>
                </a:solidFill>
                <a:latin typeface="Public Sans"/>
                <a:ea typeface="Public Sans"/>
                <a:cs typeface="Public Sans"/>
                <a:sym typeface="Public Sans"/>
              </a:rPr>
              <a:t>Dokončení Analýza změny – připravujeme zveřejnění na webu www.epece.cz </a:t>
            </a:r>
          </a:p>
          <a:p>
            <a:pPr marL="342900" lvl="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cs-CZ" sz="2800" b="1" dirty="0">
              <a:solidFill>
                <a:schemeClr val="bg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342900" lvl="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chemeClr val="bg1"/>
                </a:solidFill>
                <a:latin typeface="Public Sans"/>
                <a:ea typeface="Public Sans"/>
                <a:cs typeface="Public Sans"/>
                <a:sym typeface="Public Sans"/>
              </a:rPr>
              <a:t>Příprava metodiky tvorby rozvojových plánů</a:t>
            </a:r>
          </a:p>
          <a:p>
            <a:pPr marL="342900" lvl="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cs-CZ" sz="2800" b="1" dirty="0">
              <a:solidFill>
                <a:schemeClr val="bg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31" name="Freeform 31"/>
          <p:cNvSpPr/>
          <p:nvPr/>
        </p:nvSpPr>
        <p:spPr>
          <a:xfrm>
            <a:off x="1361522" y="456062"/>
            <a:ext cx="3535134" cy="972162"/>
          </a:xfrm>
          <a:custGeom>
            <a:avLst/>
            <a:gdLst/>
            <a:ahLst/>
            <a:cxnLst/>
            <a:rect l="l" t="t" r="r" b="b"/>
            <a:pathLst>
              <a:path w="3535134" h="972162">
                <a:moveTo>
                  <a:pt x="0" y="0"/>
                </a:moveTo>
                <a:lnTo>
                  <a:pt x="3535134" y="0"/>
                </a:lnTo>
                <a:lnTo>
                  <a:pt x="3535134" y="972162"/>
                </a:lnTo>
                <a:lnTo>
                  <a:pt x="0" y="97216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856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1762125"/>
            <a:ext cx="18288000" cy="8258830"/>
            <a:chOff x="0" y="0"/>
            <a:chExt cx="4816593" cy="217516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2175165"/>
            </a:xfrm>
            <a:custGeom>
              <a:avLst/>
              <a:gdLst/>
              <a:ahLst/>
              <a:cxnLst/>
              <a:rect l="l" t="t" r="r" b="b"/>
              <a:pathLst>
                <a:path w="4816592" h="2175165">
                  <a:moveTo>
                    <a:pt x="1606398" y="2156096"/>
                  </a:moveTo>
                  <a:cubicBezTo>
                    <a:pt x="1853332" y="2167610"/>
                    <a:pt x="2134065" y="2175165"/>
                    <a:pt x="2409593" y="2175165"/>
                  </a:cubicBezTo>
                  <a:cubicBezTo>
                    <a:pt x="2685130" y="2175165"/>
                    <a:pt x="2950265" y="2168688"/>
                    <a:pt x="3194596" y="2157174"/>
                  </a:cubicBezTo>
                  <a:cubicBezTo>
                    <a:pt x="3199802" y="2156815"/>
                    <a:pt x="3204998" y="2156815"/>
                    <a:pt x="3210194" y="2156456"/>
                  </a:cubicBezTo>
                  <a:cubicBezTo>
                    <a:pt x="4127764" y="2110400"/>
                    <a:pt x="4803597" y="1988786"/>
                    <a:pt x="4816592" y="1816401"/>
                  </a:cubicBezTo>
                  <a:lnTo>
                    <a:pt x="4816592" y="0"/>
                  </a:lnTo>
                  <a:lnTo>
                    <a:pt x="0" y="0"/>
                  </a:lnTo>
                  <a:lnTo>
                    <a:pt x="0" y="1815053"/>
                  </a:lnTo>
                  <a:cubicBezTo>
                    <a:pt x="12997" y="1989505"/>
                    <a:pt x="678430" y="2111120"/>
                    <a:pt x="1606398" y="2156096"/>
                  </a:cubicBezTo>
                  <a:close/>
                </a:path>
              </a:pathLst>
            </a:custGeom>
            <a:solidFill>
              <a:srgbClr val="3066BE"/>
            </a:solidFill>
          </p:spPr>
          <p:txBody>
            <a:bodyPr/>
            <a:lstStyle/>
            <a:p>
              <a:endParaRPr lang="cs-CZ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66675"/>
              <a:ext cx="4816593" cy="2114840"/>
            </a:xfrm>
            <a:prstGeom prst="rect">
              <a:avLst/>
            </a:prstGeom>
          </p:spPr>
          <p:txBody>
            <a:bodyPr lIns="69124" tIns="69124" rIns="69124" bIns="69124" rtlCol="0" anchor="ctr"/>
            <a:lstStyle/>
            <a:p>
              <a:pPr algn="ctr">
                <a:lnSpc>
                  <a:spcPts val="3047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16414647" y="8213264"/>
            <a:ext cx="1057302" cy="970712"/>
          </a:xfrm>
          <a:custGeom>
            <a:avLst/>
            <a:gdLst/>
            <a:ahLst/>
            <a:cxnLst/>
            <a:rect l="l" t="t" r="r" b="b"/>
            <a:pathLst>
              <a:path w="1057302" h="970712">
                <a:moveTo>
                  <a:pt x="0" y="0"/>
                </a:moveTo>
                <a:lnTo>
                  <a:pt x="1057302" y="0"/>
                </a:lnTo>
                <a:lnTo>
                  <a:pt x="1057302" y="970712"/>
                </a:lnTo>
                <a:lnTo>
                  <a:pt x="0" y="97071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b="-10362"/>
            </a:stretch>
          </a:blipFill>
        </p:spPr>
        <p:txBody>
          <a:bodyPr/>
          <a:lstStyle/>
          <a:p>
            <a:endParaRPr lang="cs-CZ"/>
          </a:p>
        </p:txBody>
      </p:sp>
      <p:sp>
        <p:nvSpPr>
          <p:cNvPr id="6" name="TextBox 6"/>
          <p:cNvSpPr txBox="1"/>
          <p:nvPr/>
        </p:nvSpPr>
        <p:spPr>
          <a:xfrm>
            <a:off x="1361522" y="2155521"/>
            <a:ext cx="15402478" cy="7858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6719"/>
              </a:lnSpc>
            </a:pPr>
            <a:r>
              <a:rPr lang="cs-CZ" sz="4800" b="1" dirty="0">
                <a:solidFill>
                  <a:srgbClr val="FFFFFF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Aktivita 5 Řízení a administrace</a:t>
            </a:r>
            <a:endParaRPr lang="en-US" sz="4800" b="1" dirty="0">
              <a:solidFill>
                <a:srgbClr val="FFFFFF"/>
              </a:solidFill>
              <a:latin typeface="Public Sans Bold"/>
              <a:ea typeface="Public Sans Bold"/>
              <a:cs typeface="Public Sans Bold"/>
              <a:sym typeface="Public Sans Bold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705267" y="4807252"/>
            <a:ext cx="15058733" cy="12366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42900" lvl="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chemeClr val="bg1"/>
                </a:solidFill>
                <a:latin typeface="Public Sans"/>
                <a:ea typeface="Public Sans"/>
                <a:cs typeface="Public Sans"/>
                <a:sym typeface="Public Sans"/>
              </a:rPr>
              <a:t>Dohoda o ukončení partnerství s Charitou Litoměřice k 30.9.2024</a:t>
            </a:r>
          </a:p>
          <a:p>
            <a:pPr marL="342900" lvl="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cs-CZ" sz="2800" b="1" dirty="0">
              <a:solidFill>
                <a:schemeClr val="bg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342900" lvl="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chemeClr val="bg1"/>
                </a:solidFill>
                <a:latin typeface="Public Sans"/>
                <a:ea typeface="Public Sans"/>
                <a:cs typeface="Public Sans"/>
                <a:sym typeface="Public Sans"/>
              </a:rPr>
              <a:t>Aktivity Charity Litoměřice bude realizovat Ústecký kraj prostřednictvím RRA</a:t>
            </a:r>
          </a:p>
          <a:p>
            <a:pPr marL="342900" lvl="0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cs-CZ" sz="2800" b="1" dirty="0">
              <a:solidFill>
                <a:schemeClr val="bg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31" name="Freeform 31"/>
          <p:cNvSpPr/>
          <p:nvPr/>
        </p:nvSpPr>
        <p:spPr>
          <a:xfrm>
            <a:off x="1361522" y="456062"/>
            <a:ext cx="3535134" cy="972162"/>
          </a:xfrm>
          <a:custGeom>
            <a:avLst/>
            <a:gdLst/>
            <a:ahLst/>
            <a:cxnLst/>
            <a:rect l="l" t="t" r="r" b="b"/>
            <a:pathLst>
              <a:path w="3535134" h="972162">
                <a:moveTo>
                  <a:pt x="0" y="0"/>
                </a:moveTo>
                <a:lnTo>
                  <a:pt x="3535134" y="0"/>
                </a:lnTo>
                <a:lnTo>
                  <a:pt x="3535134" y="972162"/>
                </a:lnTo>
                <a:lnTo>
                  <a:pt x="0" y="97216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208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7283" y="1732473"/>
            <a:ext cx="18288000" cy="8258830"/>
            <a:chOff x="0" y="0"/>
            <a:chExt cx="4816593" cy="217516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2175165"/>
            </a:xfrm>
            <a:custGeom>
              <a:avLst/>
              <a:gdLst/>
              <a:ahLst/>
              <a:cxnLst/>
              <a:rect l="l" t="t" r="r" b="b"/>
              <a:pathLst>
                <a:path w="4816592" h="2175165">
                  <a:moveTo>
                    <a:pt x="1606398" y="2156096"/>
                  </a:moveTo>
                  <a:cubicBezTo>
                    <a:pt x="1853332" y="2167610"/>
                    <a:pt x="2134065" y="2175165"/>
                    <a:pt x="2409593" y="2175165"/>
                  </a:cubicBezTo>
                  <a:cubicBezTo>
                    <a:pt x="2685130" y="2175165"/>
                    <a:pt x="2950265" y="2168688"/>
                    <a:pt x="3194596" y="2157174"/>
                  </a:cubicBezTo>
                  <a:cubicBezTo>
                    <a:pt x="3199802" y="2156815"/>
                    <a:pt x="3204998" y="2156815"/>
                    <a:pt x="3210194" y="2156456"/>
                  </a:cubicBezTo>
                  <a:cubicBezTo>
                    <a:pt x="4127764" y="2110400"/>
                    <a:pt x="4803597" y="1988786"/>
                    <a:pt x="4816592" y="1816401"/>
                  </a:cubicBezTo>
                  <a:lnTo>
                    <a:pt x="4816592" y="0"/>
                  </a:lnTo>
                  <a:lnTo>
                    <a:pt x="0" y="0"/>
                  </a:lnTo>
                  <a:lnTo>
                    <a:pt x="0" y="1815053"/>
                  </a:lnTo>
                  <a:cubicBezTo>
                    <a:pt x="12997" y="1989505"/>
                    <a:pt x="678430" y="2111120"/>
                    <a:pt x="1606398" y="2156096"/>
                  </a:cubicBezTo>
                  <a:close/>
                </a:path>
              </a:pathLst>
            </a:custGeom>
            <a:solidFill>
              <a:srgbClr val="3066BE"/>
            </a:solidFill>
          </p:spPr>
          <p:txBody>
            <a:bodyPr/>
            <a:lstStyle/>
            <a:p>
              <a:endParaRPr lang="cs-CZ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66675"/>
              <a:ext cx="4816593" cy="2114840"/>
            </a:xfrm>
            <a:prstGeom prst="rect">
              <a:avLst/>
            </a:prstGeom>
          </p:spPr>
          <p:txBody>
            <a:bodyPr lIns="69124" tIns="69124" rIns="69124" bIns="69124" rtlCol="0" anchor="ctr"/>
            <a:lstStyle/>
            <a:p>
              <a:pPr algn="ctr">
                <a:lnSpc>
                  <a:spcPts val="3047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16414647" y="8213264"/>
            <a:ext cx="1057302" cy="970712"/>
          </a:xfrm>
          <a:custGeom>
            <a:avLst/>
            <a:gdLst/>
            <a:ahLst/>
            <a:cxnLst/>
            <a:rect l="l" t="t" r="r" b="b"/>
            <a:pathLst>
              <a:path w="1057302" h="970712">
                <a:moveTo>
                  <a:pt x="0" y="0"/>
                </a:moveTo>
                <a:lnTo>
                  <a:pt x="1057302" y="0"/>
                </a:lnTo>
                <a:lnTo>
                  <a:pt x="1057302" y="970712"/>
                </a:lnTo>
                <a:lnTo>
                  <a:pt x="0" y="97071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b="-10362"/>
            </a:stretch>
          </a:blipFill>
        </p:spPr>
        <p:txBody>
          <a:bodyPr/>
          <a:lstStyle/>
          <a:p>
            <a:endParaRPr lang="cs-CZ"/>
          </a:p>
        </p:txBody>
      </p:sp>
      <p:sp>
        <p:nvSpPr>
          <p:cNvPr id="6" name="TextBox 6"/>
          <p:cNvSpPr txBox="1"/>
          <p:nvPr/>
        </p:nvSpPr>
        <p:spPr>
          <a:xfrm>
            <a:off x="8686800" y="2225382"/>
            <a:ext cx="9144813" cy="7858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719"/>
              </a:lnSpc>
            </a:pPr>
            <a:r>
              <a:rPr lang="cs-CZ" sz="4800" b="1" dirty="0">
                <a:solidFill>
                  <a:srgbClr val="FFFFFF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H</a:t>
            </a:r>
            <a:r>
              <a:rPr lang="en-US" sz="4800" b="1" dirty="0" err="1">
                <a:solidFill>
                  <a:srgbClr val="FFFFFF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armonogram</a:t>
            </a:r>
            <a:r>
              <a:rPr lang="cs-CZ" sz="4800" b="1" dirty="0">
                <a:solidFill>
                  <a:srgbClr val="FFFFFF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 pro další období</a:t>
            </a:r>
            <a:endParaRPr lang="en-US" sz="4800" b="1" dirty="0">
              <a:solidFill>
                <a:srgbClr val="FFFFFF"/>
              </a:solidFill>
              <a:latin typeface="Public Sans Bold"/>
              <a:ea typeface="Public Sans Bold"/>
              <a:cs typeface="Public Sans Bold"/>
              <a:sym typeface="Public Sans Bold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685800" y="3402260"/>
            <a:ext cx="9920089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>
              <a:lnSpc>
                <a:spcPts val="2400"/>
              </a:lnSpc>
            </a:pPr>
            <a:r>
              <a:rPr lang="cs-CZ" sz="2800" b="1" dirty="0">
                <a:solidFill>
                  <a:srgbClr val="FFFFFF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Podzim 2024, zahájení agilního vývoje SW</a:t>
            </a:r>
          </a:p>
          <a:p>
            <a:pPr marL="0" lvl="0" indent="0">
              <a:lnSpc>
                <a:spcPts val="2400"/>
              </a:lnSpc>
            </a:pPr>
            <a:endParaRPr lang="cs-CZ" sz="2800" b="1" dirty="0">
              <a:solidFill>
                <a:srgbClr val="FFFFFF"/>
              </a:solidFill>
              <a:latin typeface="Public Sans Bold"/>
              <a:ea typeface="Public Sans Bold"/>
              <a:cs typeface="Public Sans Bold"/>
              <a:sym typeface="Public Sans Bold"/>
            </a:endParaRPr>
          </a:p>
          <a:p>
            <a:pPr marL="0" lvl="0" indent="0">
              <a:lnSpc>
                <a:spcPts val="2400"/>
              </a:lnSpc>
            </a:pPr>
            <a:r>
              <a:rPr lang="cs-CZ" sz="2800" b="1" dirty="0">
                <a:solidFill>
                  <a:srgbClr val="FFFFFF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Rok 2025, testování, nákup telefonů, smlouvy o výpůjčce</a:t>
            </a:r>
          </a:p>
          <a:p>
            <a:pPr marL="0" lvl="0" indent="0">
              <a:lnSpc>
                <a:spcPts val="2400"/>
              </a:lnSpc>
            </a:pPr>
            <a:endParaRPr lang="en-US" sz="2000" b="1" dirty="0">
              <a:solidFill>
                <a:srgbClr val="FFFFFF"/>
              </a:solidFill>
              <a:latin typeface="Public Sans Bold"/>
              <a:ea typeface="Public Sans Bold"/>
              <a:cs typeface="Public Sans Bold"/>
              <a:sym typeface="Public Sans Bold"/>
            </a:endParaRPr>
          </a:p>
        </p:txBody>
      </p:sp>
      <p:sp>
        <p:nvSpPr>
          <p:cNvPr id="31" name="Freeform 31"/>
          <p:cNvSpPr/>
          <p:nvPr/>
        </p:nvSpPr>
        <p:spPr>
          <a:xfrm>
            <a:off x="1361522" y="456062"/>
            <a:ext cx="3535134" cy="972162"/>
          </a:xfrm>
          <a:custGeom>
            <a:avLst/>
            <a:gdLst/>
            <a:ahLst/>
            <a:cxnLst/>
            <a:rect l="l" t="t" r="r" b="b"/>
            <a:pathLst>
              <a:path w="3535134" h="972162">
                <a:moveTo>
                  <a:pt x="0" y="0"/>
                </a:moveTo>
                <a:lnTo>
                  <a:pt x="3535134" y="0"/>
                </a:lnTo>
                <a:lnTo>
                  <a:pt x="3535134" y="972162"/>
                </a:lnTo>
                <a:lnTo>
                  <a:pt x="0" y="97216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cs-CZ"/>
          </a:p>
        </p:txBody>
      </p:sp>
      <p:sp>
        <p:nvSpPr>
          <p:cNvPr id="32" name="TextBox 12">
            <a:extLst>
              <a:ext uri="{FF2B5EF4-FFF2-40B4-BE49-F238E27FC236}">
                <a16:creationId xmlns:a16="http://schemas.microsoft.com/office/drawing/2014/main" id="{F0629309-854D-B013-C4FC-2568C4A06632}"/>
              </a:ext>
            </a:extLst>
          </p:cNvPr>
          <p:cNvSpPr txBox="1"/>
          <p:nvPr/>
        </p:nvSpPr>
        <p:spPr>
          <a:xfrm>
            <a:off x="2928168" y="4938558"/>
            <a:ext cx="12506226" cy="9233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>
              <a:lnSpc>
                <a:spcPts val="2400"/>
              </a:lnSpc>
            </a:pPr>
            <a:r>
              <a:rPr lang="cs-CZ" sz="2800" b="1" dirty="0">
                <a:solidFill>
                  <a:srgbClr val="FFFFFF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Podzim 2024, VŘ na vybavení IVC, uzavření smluv o výpůjčce</a:t>
            </a:r>
          </a:p>
          <a:p>
            <a:pPr marL="0" lvl="0" indent="0">
              <a:lnSpc>
                <a:spcPts val="2400"/>
              </a:lnSpc>
            </a:pPr>
            <a:endParaRPr lang="cs-CZ" sz="2800" b="1" dirty="0">
              <a:solidFill>
                <a:srgbClr val="FFFFFF"/>
              </a:solidFill>
              <a:latin typeface="Public Sans Bold"/>
              <a:ea typeface="Public Sans Bold"/>
              <a:cs typeface="Public Sans Bold"/>
              <a:sym typeface="Public Sans Bold"/>
            </a:endParaRPr>
          </a:p>
          <a:p>
            <a:pPr marL="0" lvl="0" indent="0">
              <a:lnSpc>
                <a:spcPts val="2400"/>
              </a:lnSpc>
            </a:pPr>
            <a:r>
              <a:rPr lang="cs-CZ" sz="2800" b="1" dirty="0">
                <a:solidFill>
                  <a:srgbClr val="FFFFFF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Začátek roku 2025, VŘ na asistivní technologie</a:t>
            </a:r>
            <a:endParaRPr lang="en-US" sz="2000" b="1" dirty="0">
              <a:solidFill>
                <a:srgbClr val="FFFFFF"/>
              </a:solidFill>
              <a:latin typeface="Public Sans Bold"/>
              <a:ea typeface="Public Sans Bold"/>
              <a:cs typeface="Public Sans Bold"/>
              <a:sym typeface="Public Sans Bold"/>
            </a:endParaRPr>
          </a:p>
        </p:txBody>
      </p:sp>
      <p:sp>
        <p:nvSpPr>
          <p:cNvPr id="33" name="TextBox 12">
            <a:extLst>
              <a:ext uri="{FF2B5EF4-FFF2-40B4-BE49-F238E27FC236}">
                <a16:creationId xmlns:a16="http://schemas.microsoft.com/office/drawing/2014/main" id="{8D3E5140-EB3D-1E2A-0B92-88BB20BFF320}"/>
              </a:ext>
            </a:extLst>
          </p:cNvPr>
          <p:cNvSpPr txBox="1"/>
          <p:nvPr/>
        </p:nvSpPr>
        <p:spPr>
          <a:xfrm>
            <a:off x="5105400" y="6435225"/>
            <a:ext cx="12506226" cy="9233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>
              <a:lnSpc>
                <a:spcPts val="2400"/>
              </a:lnSpc>
            </a:pPr>
            <a:r>
              <a:rPr lang="cs-CZ" sz="2800" b="1" dirty="0">
                <a:solidFill>
                  <a:srgbClr val="FFFFFF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Pokračování vzdělávání pracovníků pečovatelských služeb</a:t>
            </a:r>
          </a:p>
          <a:p>
            <a:pPr marL="0" lvl="0" indent="0">
              <a:lnSpc>
                <a:spcPts val="2400"/>
              </a:lnSpc>
            </a:pPr>
            <a:endParaRPr lang="cs-CZ" sz="2800" b="1" dirty="0">
              <a:solidFill>
                <a:srgbClr val="FFFFFF"/>
              </a:solidFill>
              <a:latin typeface="Public Sans Bold"/>
              <a:ea typeface="Public Sans Bold"/>
              <a:cs typeface="Public Sans Bold"/>
              <a:sym typeface="Public Sans Bold"/>
            </a:endParaRPr>
          </a:p>
          <a:p>
            <a:pPr marL="0" lvl="0" indent="0">
              <a:lnSpc>
                <a:spcPts val="2400"/>
              </a:lnSpc>
            </a:pPr>
            <a:r>
              <a:rPr lang="cs-CZ" sz="2800" b="1" dirty="0">
                <a:solidFill>
                  <a:srgbClr val="FFFFFF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Rok 2025, spuštění vzdělávání v IVC a zaškolení </a:t>
            </a:r>
            <a:r>
              <a:rPr lang="cs-CZ" sz="2800" b="1" dirty="0" err="1">
                <a:solidFill>
                  <a:srgbClr val="FFFFFF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testérů</a:t>
            </a:r>
            <a:r>
              <a:rPr lang="cs-CZ" sz="2800" b="1" dirty="0">
                <a:solidFill>
                  <a:srgbClr val="FFFFFF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 SW</a:t>
            </a:r>
            <a:endParaRPr lang="en-US" sz="2000" b="1" dirty="0">
              <a:solidFill>
                <a:srgbClr val="FFFFFF"/>
              </a:solidFill>
              <a:latin typeface="Public Sans Bold"/>
              <a:ea typeface="Public Sans Bold"/>
              <a:cs typeface="Public Sans Bold"/>
              <a:sym typeface="Public Sans Bold"/>
            </a:endParaRPr>
          </a:p>
        </p:txBody>
      </p:sp>
      <p:sp>
        <p:nvSpPr>
          <p:cNvPr id="34" name="TextBox 12">
            <a:extLst>
              <a:ext uri="{FF2B5EF4-FFF2-40B4-BE49-F238E27FC236}">
                <a16:creationId xmlns:a16="http://schemas.microsoft.com/office/drawing/2014/main" id="{EDA3A530-DACB-9C13-6A41-82EB0BCCF1C9}"/>
              </a:ext>
            </a:extLst>
          </p:cNvPr>
          <p:cNvSpPr txBox="1"/>
          <p:nvPr/>
        </p:nvSpPr>
        <p:spPr>
          <a:xfrm>
            <a:off x="7620000" y="7922229"/>
            <a:ext cx="12506226" cy="3133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>
              <a:lnSpc>
                <a:spcPts val="2400"/>
              </a:lnSpc>
            </a:pPr>
            <a:r>
              <a:rPr lang="cs-CZ" sz="2800" b="1" dirty="0">
                <a:solidFill>
                  <a:srgbClr val="FFFFFF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Zima 2024/2025, zahájení tvorby rozvojových plánů </a:t>
            </a:r>
            <a:endParaRPr lang="en-US" sz="2000" b="1" dirty="0">
              <a:solidFill>
                <a:srgbClr val="FFFFFF"/>
              </a:solidFill>
              <a:latin typeface="Public Sans Bold"/>
              <a:ea typeface="Public Sans Bold"/>
              <a:cs typeface="Public Sans Bold"/>
              <a:sym typeface="Public Sans Bol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1762125"/>
            <a:ext cx="18288000" cy="1983778"/>
            <a:chOff x="0" y="0"/>
            <a:chExt cx="4816593" cy="52247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522477"/>
            </a:xfrm>
            <a:custGeom>
              <a:avLst/>
              <a:gdLst/>
              <a:ahLst/>
              <a:cxnLst/>
              <a:rect l="l" t="t" r="r" b="b"/>
              <a:pathLst>
                <a:path w="4816592" h="522477">
                  <a:moveTo>
                    <a:pt x="1606398" y="503407"/>
                  </a:moveTo>
                  <a:cubicBezTo>
                    <a:pt x="1853332" y="514921"/>
                    <a:pt x="2134065" y="522477"/>
                    <a:pt x="2409593" y="522477"/>
                  </a:cubicBezTo>
                  <a:cubicBezTo>
                    <a:pt x="2685130" y="522477"/>
                    <a:pt x="2950265" y="516000"/>
                    <a:pt x="3194596" y="504486"/>
                  </a:cubicBezTo>
                  <a:cubicBezTo>
                    <a:pt x="3199802" y="504126"/>
                    <a:pt x="3204998" y="504126"/>
                    <a:pt x="3210194" y="503767"/>
                  </a:cubicBezTo>
                  <a:cubicBezTo>
                    <a:pt x="4127764" y="457712"/>
                    <a:pt x="4803597" y="336098"/>
                    <a:pt x="4816592" y="200423"/>
                  </a:cubicBezTo>
                  <a:lnTo>
                    <a:pt x="4816592" y="0"/>
                  </a:lnTo>
                  <a:lnTo>
                    <a:pt x="0" y="0"/>
                  </a:lnTo>
                  <a:lnTo>
                    <a:pt x="0" y="200275"/>
                  </a:lnTo>
                  <a:cubicBezTo>
                    <a:pt x="12997" y="336817"/>
                    <a:pt x="678430" y="458432"/>
                    <a:pt x="1606398" y="503407"/>
                  </a:cubicBezTo>
                  <a:close/>
                </a:path>
              </a:pathLst>
            </a:custGeom>
            <a:solidFill>
              <a:srgbClr val="3066BE"/>
            </a:solidFill>
          </p:spPr>
          <p:txBody>
            <a:bodyPr/>
            <a:lstStyle/>
            <a:p>
              <a:endParaRPr lang="cs-CZ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66675"/>
              <a:ext cx="4816593" cy="462152"/>
            </a:xfrm>
            <a:prstGeom prst="rect">
              <a:avLst/>
            </a:prstGeom>
          </p:spPr>
          <p:txBody>
            <a:bodyPr lIns="69124" tIns="69124" rIns="69124" bIns="69124" rtlCol="0" anchor="ctr"/>
            <a:lstStyle/>
            <a:p>
              <a:pPr algn="ctr">
                <a:lnSpc>
                  <a:spcPts val="3047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1361522" y="2155521"/>
            <a:ext cx="9144813" cy="8305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719"/>
              </a:lnSpc>
            </a:pPr>
            <a:r>
              <a:rPr lang="en-US" sz="4800">
                <a:solidFill>
                  <a:srgbClr val="FFFFFF"/>
                </a:solidFill>
                <a:latin typeface="Public Sans"/>
                <a:ea typeface="Public Sans"/>
                <a:cs typeface="Public Sans"/>
                <a:sym typeface="Public Sans"/>
              </a:rPr>
              <a:t>Kontakty</a:t>
            </a:r>
          </a:p>
        </p:txBody>
      </p:sp>
      <p:grpSp>
        <p:nvGrpSpPr>
          <p:cNvPr id="6" name="Group 6"/>
          <p:cNvGrpSpPr/>
          <p:nvPr/>
        </p:nvGrpSpPr>
        <p:grpSpPr>
          <a:xfrm>
            <a:off x="0" y="9520151"/>
            <a:ext cx="18288000" cy="1983778"/>
            <a:chOff x="0" y="0"/>
            <a:chExt cx="4816593" cy="522477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816592" cy="522477"/>
            </a:xfrm>
            <a:custGeom>
              <a:avLst/>
              <a:gdLst/>
              <a:ahLst/>
              <a:cxnLst/>
              <a:rect l="l" t="t" r="r" b="b"/>
              <a:pathLst>
                <a:path w="4816592" h="522477">
                  <a:moveTo>
                    <a:pt x="1606398" y="503407"/>
                  </a:moveTo>
                  <a:cubicBezTo>
                    <a:pt x="1853332" y="514921"/>
                    <a:pt x="2134065" y="522477"/>
                    <a:pt x="2409593" y="522477"/>
                  </a:cubicBezTo>
                  <a:cubicBezTo>
                    <a:pt x="2685130" y="522477"/>
                    <a:pt x="2950265" y="516000"/>
                    <a:pt x="3194596" y="504486"/>
                  </a:cubicBezTo>
                  <a:cubicBezTo>
                    <a:pt x="3199802" y="504126"/>
                    <a:pt x="3204998" y="504126"/>
                    <a:pt x="3210194" y="503767"/>
                  </a:cubicBezTo>
                  <a:cubicBezTo>
                    <a:pt x="4127764" y="457712"/>
                    <a:pt x="4803597" y="336098"/>
                    <a:pt x="4816592" y="200423"/>
                  </a:cubicBezTo>
                  <a:lnTo>
                    <a:pt x="4816592" y="0"/>
                  </a:lnTo>
                  <a:lnTo>
                    <a:pt x="0" y="0"/>
                  </a:lnTo>
                  <a:lnTo>
                    <a:pt x="0" y="200275"/>
                  </a:lnTo>
                  <a:cubicBezTo>
                    <a:pt x="12997" y="336817"/>
                    <a:pt x="678430" y="458432"/>
                    <a:pt x="1606398" y="503407"/>
                  </a:cubicBezTo>
                  <a:close/>
                </a:path>
              </a:pathLst>
            </a:custGeom>
            <a:solidFill>
              <a:srgbClr val="3066BE"/>
            </a:solidFill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66675"/>
              <a:ext cx="4816593" cy="462152"/>
            </a:xfrm>
            <a:prstGeom prst="rect">
              <a:avLst/>
            </a:prstGeom>
          </p:spPr>
          <p:txBody>
            <a:bodyPr lIns="69124" tIns="69124" rIns="69124" bIns="69124" rtlCol="0" anchor="ctr"/>
            <a:lstStyle/>
            <a:p>
              <a:pPr algn="ctr">
                <a:lnSpc>
                  <a:spcPts val="3047"/>
                </a:lnSpc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2180537" y="4369940"/>
            <a:ext cx="13926925" cy="4413683"/>
            <a:chOff x="0" y="0"/>
            <a:chExt cx="18569234" cy="5884911"/>
          </a:xfrm>
        </p:grpSpPr>
        <p:sp>
          <p:nvSpPr>
            <p:cNvPr id="10" name="TextBox 10"/>
            <p:cNvSpPr txBox="1"/>
            <p:nvPr/>
          </p:nvSpPr>
          <p:spPr>
            <a:xfrm>
              <a:off x="0" y="1353129"/>
              <a:ext cx="4673389" cy="123825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2400"/>
                </a:lnSpc>
              </a:pPr>
              <a:r>
                <a:rPr lang="en-US" sz="2000">
                  <a:solidFill>
                    <a:srgbClr val="00000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Vedoucí odboru sociálních věcí Krajského úřadu Ústeckého kraje</a:t>
              </a:r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612296"/>
              <a:ext cx="4673389" cy="49318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3200"/>
                </a:lnSpc>
              </a:pPr>
              <a:r>
                <a:rPr lang="en-US" sz="2000" b="1">
                  <a:solidFill>
                    <a:srgbClr val="00000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lafkova.p@kr-ustecky.cz</a:t>
              </a:r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-19050"/>
              <a:ext cx="4673389" cy="46355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2640"/>
                </a:lnSpc>
              </a:pPr>
              <a:r>
                <a:rPr lang="en-US" sz="2200" b="1">
                  <a:solidFill>
                    <a:srgbClr val="3066BE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Ing. Petra Lafková, MPA</a:t>
              </a:r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3473345" y="5053061"/>
              <a:ext cx="4673389" cy="42545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2400"/>
                </a:lnSpc>
              </a:pPr>
              <a:r>
                <a:rPr lang="en-US" sz="2000">
                  <a:solidFill>
                    <a:srgbClr val="00000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Hlavní projektový manažer</a:t>
              </a:r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3473345" y="4312229"/>
              <a:ext cx="4673389" cy="49318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3200"/>
                </a:lnSpc>
              </a:pPr>
              <a:r>
                <a:rPr lang="en-US" sz="2000" b="1" dirty="0" err="1">
                  <a:solidFill>
                    <a:srgbClr val="00000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marek</a:t>
              </a:r>
              <a:r>
                <a:rPr lang="en-US" sz="2000" b="1" dirty="0">
                  <a:solidFill>
                    <a:srgbClr val="00000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@</a:t>
              </a:r>
              <a:r>
                <a:rPr lang="cs-CZ" sz="2000" b="1" dirty="0" err="1">
                  <a:solidFill>
                    <a:srgbClr val="00000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rra</a:t>
              </a:r>
              <a:r>
                <a:rPr lang="en-US" sz="2000" b="1" dirty="0">
                  <a:solidFill>
                    <a:srgbClr val="00000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.</a:t>
              </a:r>
              <a:r>
                <a:rPr lang="cs-CZ" sz="2000" b="1" dirty="0" err="1">
                  <a:solidFill>
                    <a:srgbClr val="00000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cz</a:t>
              </a:r>
              <a:endParaRPr lang="en-US" sz="2000" b="1" dirty="0">
                <a:solidFill>
                  <a:srgbClr val="000000"/>
                </a:solidFill>
                <a:latin typeface="Public Sans Bold"/>
                <a:ea typeface="Public Sans Bold"/>
                <a:cs typeface="Public Sans Bold"/>
                <a:sym typeface="Public Sans Bold"/>
              </a:endParaRPr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3473345" y="3677229"/>
              <a:ext cx="4673389" cy="46355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2640"/>
                </a:lnSpc>
              </a:pPr>
              <a:r>
                <a:rPr lang="en-US" sz="2200" b="1">
                  <a:solidFill>
                    <a:srgbClr val="3066BE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Ladislav Marek</a:t>
              </a:r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6949155" y="1336774"/>
              <a:ext cx="4673389" cy="123825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2400"/>
                </a:lnSpc>
              </a:pPr>
              <a:r>
                <a:rPr lang="en-US" sz="2000">
                  <a:solidFill>
                    <a:srgbClr val="00000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Vedoucí odboru regionálního rozvoje Krajského úřadu Ústeckého kraje</a:t>
              </a:r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6949155" y="628650"/>
              <a:ext cx="4673389" cy="49318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3200"/>
                </a:lnSpc>
              </a:pPr>
              <a:r>
                <a:rPr lang="en-US" sz="2000" b="1">
                  <a:solidFill>
                    <a:srgbClr val="00000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hajsman.p@kr-ustecky.cz</a:t>
              </a:r>
            </a:p>
          </p:txBody>
        </p:sp>
        <p:sp>
          <p:nvSpPr>
            <p:cNvPr id="18" name="TextBox 18"/>
            <p:cNvSpPr txBox="1"/>
            <p:nvPr/>
          </p:nvSpPr>
          <p:spPr>
            <a:xfrm>
              <a:off x="6949155" y="-19050"/>
              <a:ext cx="4673389" cy="46355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2640"/>
                </a:lnSpc>
              </a:pPr>
              <a:r>
                <a:rPr lang="en-US" sz="2200" b="1">
                  <a:solidFill>
                    <a:srgbClr val="3066BE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Ing. Pavel Hajšman</a:t>
              </a:r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10422500" y="5053061"/>
              <a:ext cx="4673389" cy="83185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2400"/>
                </a:lnSpc>
              </a:pPr>
              <a:r>
                <a:rPr lang="en-US" sz="2000">
                  <a:solidFill>
                    <a:srgbClr val="00000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Ředitel Datového centra Ústeckého kraje</a:t>
              </a:r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10422500" y="4312229"/>
              <a:ext cx="4673389" cy="49318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3200"/>
                </a:lnSpc>
              </a:pPr>
              <a:r>
                <a:rPr lang="en-US" sz="2000" b="1">
                  <a:solidFill>
                    <a:srgbClr val="00000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tomas.kejzlar@dcuk.cz</a:t>
              </a:r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10422500" y="3677229"/>
              <a:ext cx="4673389" cy="46355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2640"/>
                </a:lnSpc>
              </a:pPr>
              <a:r>
                <a:rPr lang="en-US" sz="2200" b="1">
                  <a:solidFill>
                    <a:srgbClr val="3066BE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Ing. Tomáš Kejzlar</a:t>
              </a:r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13895844" y="1336774"/>
              <a:ext cx="4673389" cy="123825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2400"/>
                </a:lnSpc>
              </a:pPr>
              <a:r>
                <a:rPr lang="en-US" sz="2000">
                  <a:solidFill>
                    <a:srgbClr val="00000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Vedoucí odboru informatiky a organizačních věcí Krajského úřadu Ústeckého kraje</a:t>
              </a:r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13895844" y="612296"/>
              <a:ext cx="4673389" cy="49318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3200"/>
                </a:lnSpc>
              </a:pPr>
              <a:r>
                <a:rPr lang="cs-CZ" sz="2000" b="1" dirty="0" err="1">
                  <a:solidFill>
                    <a:srgbClr val="00000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jelinek</a:t>
              </a:r>
              <a:r>
                <a:rPr lang="en-US" sz="2000" b="1" dirty="0">
                  <a:solidFill>
                    <a:srgbClr val="00000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.</a:t>
              </a:r>
              <a:r>
                <a:rPr lang="cs-CZ" sz="2000" b="1" dirty="0">
                  <a:solidFill>
                    <a:srgbClr val="00000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j</a:t>
              </a:r>
              <a:r>
                <a:rPr lang="en-US" sz="2000" b="1" dirty="0">
                  <a:solidFill>
                    <a:srgbClr val="00000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@kr-ustecky.cz</a:t>
              </a:r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13895844" y="-19050"/>
              <a:ext cx="4673389" cy="46355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2640"/>
                </a:lnSpc>
              </a:pPr>
              <a:r>
                <a:rPr lang="en-US" sz="2200" b="1">
                  <a:solidFill>
                    <a:srgbClr val="3066BE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Bc. Jan Jelínek</a:t>
              </a:r>
            </a:p>
          </p:txBody>
        </p:sp>
      </p:grpSp>
      <p:sp>
        <p:nvSpPr>
          <p:cNvPr id="25" name="Freeform 25"/>
          <p:cNvSpPr/>
          <p:nvPr/>
        </p:nvSpPr>
        <p:spPr>
          <a:xfrm>
            <a:off x="1361522" y="456062"/>
            <a:ext cx="3535134" cy="972162"/>
          </a:xfrm>
          <a:custGeom>
            <a:avLst/>
            <a:gdLst/>
            <a:ahLst/>
            <a:cxnLst/>
            <a:rect l="l" t="t" r="r" b="b"/>
            <a:pathLst>
              <a:path w="3535134" h="972162">
                <a:moveTo>
                  <a:pt x="0" y="0"/>
                </a:moveTo>
                <a:lnTo>
                  <a:pt x="3535134" y="0"/>
                </a:lnTo>
                <a:lnTo>
                  <a:pt x="3535134" y="972162"/>
                </a:lnTo>
                <a:lnTo>
                  <a:pt x="0" y="97216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343</Words>
  <Application>Microsoft Office PowerPoint</Application>
  <PresentationFormat>Vlastní</PresentationFormat>
  <Paragraphs>56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Public Sans</vt:lpstr>
      <vt:lpstr>Public Sans Bold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Digitalizace - prezentace</dc:title>
  <cp:lastModifiedBy>Ladislav Marek</cp:lastModifiedBy>
  <cp:revision>1</cp:revision>
  <dcterms:created xsi:type="dcterms:W3CDTF">2006-08-16T00:00:00Z</dcterms:created>
  <dcterms:modified xsi:type="dcterms:W3CDTF">2024-09-30T09:10:54Z</dcterms:modified>
  <dc:identifier>DAGRM5GVrKo</dc:identifier>
</cp:coreProperties>
</file>